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733" r:id="rId1"/>
    <p:sldMasterId id="2147483781" r:id="rId2"/>
  </p:sldMasterIdLst>
  <p:notesMasterIdLst>
    <p:notesMasterId r:id="rId29"/>
  </p:notesMasterIdLst>
  <p:handoutMasterIdLst>
    <p:handoutMasterId r:id="rId30"/>
  </p:handoutMasterIdLst>
  <p:sldIdLst>
    <p:sldId id="437" r:id="rId3"/>
    <p:sldId id="416" r:id="rId4"/>
    <p:sldId id="441" r:id="rId5"/>
    <p:sldId id="433" r:id="rId6"/>
    <p:sldId id="461" r:id="rId7"/>
    <p:sldId id="463" r:id="rId8"/>
    <p:sldId id="464" r:id="rId9"/>
    <p:sldId id="462" r:id="rId10"/>
    <p:sldId id="468" r:id="rId11"/>
    <p:sldId id="469" r:id="rId12"/>
    <p:sldId id="471" r:id="rId13"/>
    <p:sldId id="478" r:id="rId14"/>
    <p:sldId id="470" r:id="rId15"/>
    <p:sldId id="465" r:id="rId16"/>
    <p:sldId id="472" r:id="rId17"/>
    <p:sldId id="473" r:id="rId18"/>
    <p:sldId id="474" r:id="rId19"/>
    <p:sldId id="475" r:id="rId20"/>
    <p:sldId id="479" r:id="rId21"/>
    <p:sldId id="449" r:id="rId22"/>
    <p:sldId id="450" r:id="rId23"/>
    <p:sldId id="476" r:id="rId24"/>
    <p:sldId id="442" r:id="rId25"/>
    <p:sldId id="477" r:id="rId26"/>
    <p:sldId id="480" r:id="rId27"/>
    <p:sldId id="429" r:id="rId2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FF"/>
    <a:srgbClr val="00195A"/>
    <a:srgbClr val="0F46A7"/>
    <a:srgbClr val="970A82"/>
    <a:srgbClr val="FF3399"/>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65971" autoAdjust="0"/>
  </p:normalViewPr>
  <p:slideViewPr>
    <p:cSldViewPr snapToGrid="0" showGuides="1">
      <p:cViewPr varScale="1">
        <p:scale>
          <a:sx n="58" d="100"/>
          <a:sy n="58" d="100"/>
        </p:scale>
        <p:origin x="1061" y="48"/>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5011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Pentru</a:t>
            </a:r>
            <a:r>
              <a:rPr lang="en-US" dirty="0"/>
              <a:t> </a:t>
            </a:r>
            <a:r>
              <a:rPr lang="en-US" dirty="0" err="1"/>
              <a:t>fiecare</a:t>
            </a:r>
            <a:r>
              <a:rPr lang="en-US" dirty="0"/>
              <a:t> </a:t>
            </a:r>
            <a:r>
              <a:rPr lang="en-US" dirty="0" err="1"/>
              <a:t>articol</a:t>
            </a:r>
            <a:r>
              <a:rPr lang="en-US" dirty="0"/>
              <a:t>, </a:t>
            </a:r>
            <a:r>
              <a:rPr lang="en-US" dirty="0" err="1"/>
              <a:t>avem</a:t>
            </a:r>
            <a:r>
              <a:rPr lang="en-US" dirty="0"/>
              <a:t> definite </a:t>
            </a:r>
            <a:r>
              <a:rPr lang="en-US" dirty="0" err="1"/>
              <a:t>urmatoarele</a:t>
            </a:r>
            <a:r>
              <a:rPr lang="en-US" dirty="0"/>
              <a:t> </a:t>
            </a:r>
            <a:r>
              <a:rPr lang="en-US" dirty="0" err="1"/>
              <a:t>informatii</a:t>
            </a:r>
            <a:r>
              <a:rPr lang="en-US" dirty="0"/>
              <a:t>:</a:t>
            </a:r>
          </a:p>
          <a:p>
            <a:pPr marL="0" indent="0">
              <a:buFontTx/>
              <a:buNone/>
            </a:pPr>
            <a:r>
              <a:rPr lang="en-US" dirty="0"/>
              <a:t>- </a:t>
            </a:r>
            <a:r>
              <a:rPr lang="en-US" dirty="0" err="1"/>
              <a:t>Cantitatea</a:t>
            </a:r>
            <a:r>
              <a:rPr lang="en-US" dirty="0"/>
              <a:t> minima din </a:t>
            </a:r>
            <a:r>
              <a:rPr lang="en-US" dirty="0" err="1"/>
              <a:t>articolul</a:t>
            </a:r>
            <a:r>
              <a:rPr lang="en-US" dirty="0"/>
              <a:t> </a:t>
            </a:r>
            <a:r>
              <a:rPr lang="en-US" dirty="0" err="1"/>
              <a:t>respectiv</a:t>
            </a:r>
            <a:r>
              <a:rPr lang="en-US" dirty="0"/>
              <a:t> care se </a:t>
            </a:r>
            <a:r>
              <a:rPr lang="en-US" dirty="0" err="1"/>
              <a:t>gaseste</a:t>
            </a:r>
            <a:r>
              <a:rPr lang="en-US" dirty="0"/>
              <a:t> tot </a:t>
            </a:r>
            <a:r>
              <a:rPr lang="en-US" dirty="0" err="1"/>
              <a:t>timpul</a:t>
            </a:r>
            <a:r>
              <a:rPr lang="en-US" dirty="0"/>
              <a:t> in </a:t>
            </a:r>
            <a:r>
              <a:rPr lang="en-US" dirty="0" err="1"/>
              <a:t>stoc</a:t>
            </a:r>
            <a:r>
              <a:rPr lang="en-US" dirty="0"/>
              <a:t> &lt;click&gt;</a:t>
            </a:r>
          </a:p>
          <a:p>
            <a:pPr marL="285750" indent="-285750">
              <a:buFontTx/>
              <a:buChar char="-"/>
            </a:pPr>
            <a:r>
              <a:rPr lang="en-US" dirty="0" err="1"/>
              <a:t>Cantitatea</a:t>
            </a:r>
            <a:r>
              <a:rPr lang="en-US" dirty="0"/>
              <a:t> maxima din </a:t>
            </a:r>
            <a:r>
              <a:rPr lang="en-US" dirty="0" err="1"/>
              <a:t>articolul</a:t>
            </a:r>
            <a:r>
              <a:rPr lang="en-US" dirty="0"/>
              <a:t> </a:t>
            </a:r>
            <a:r>
              <a:rPr lang="en-US" dirty="0" err="1"/>
              <a:t>respectiv</a:t>
            </a:r>
            <a:r>
              <a:rPr lang="en-US" dirty="0"/>
              <a:t> &lt;click&gt;</a:t>
            </a:r>
          </a:p>
          <a:p>
            <a:pPr marL="285750" indent="-285750">
              <a:buFontTx/>
              <a:buChar char="-"/>
            </a:pPr>
            <a:r>
              <a:rPr lang="en-US" dirty="0" err="1"/>
              <a:t>Capacitatea</a:t>
            </a:r>
            <a:r>
              <a:rPr lang="en-US" dirty="0"/>
              <a:t> maxima </a:t>
            </a:r>
            <a:r>
              <a:rPr lang="en-US" dirty="0" err="1"/>
              <a:t>permisa</a:t>
            </a:r>
            <a:r>
              <a:rPr lang="en-US" dirty="0"/>
              <a:t> </a:t>
            </a:r>
            <a:r>
              <a:rPr lang="en-US" dirty="0" err="1"/>
              <a:t>pentru</a:t>
            </a:r>
            <a:r>
              <a:rPr lang="en-US" dirty="0"/>
              <a:t> </a:t>
            </a:r>
            <a:r>
              <a:rPr lang="en-US" dirty="0" err="1"/>
              <a:t>articol</a:t>
            </a:r>
            <a:r>
              <a:rPr lang="en-US" dirty="0"/>
              <a:t> (buffer </a:t>
            </a:r>
            <a:r>
              <a:rPr lang="en-US" dirty="0" err="1"/>
              <a:t>pentru</a:t>
            </a:r>
            <a:r>
              <a:rPr lang="en-US" dirty="0"/>
              <a:t> a </a:t>
            </a:r>
            <a:r>
              <a:rPr lang="en-US" dirty="0" err="1"/>
              <a:t>permite</a:t>
            </a:r>
            <a:r>
              <a:rPr lang="en-US" dirty="0"/>
              <a:t> </a:t>
            </a:r>
            <a:r>
              <a:rPr lang="en-US" dirty="0" err="1"/>
              <a:t>stocarea</a:t>
            </a:r>
            <a:r>
              <a:rPr lang="en-US" dirty="0"/>
              <a:t> </a:t>
            </a:r>
            <a:r>
              <a:rPr lang="en-US" dirty="0" err="1"/>
              <a:t>intrarilor</a:t>
            </a:r>
            <a:r>
              <a:rPr lang="en-US" dirty="0"/>
              <a:t> de </a:t>
            </a:r>
            <a:r>
              <a:rPr lang="en-US" dirty="0" err="1"/>
              <a:t>stoc</a:t>
            </a:r>
            <a:r>
              <a:rPr lang="en-US" dirty="0"/>
              <a:t>) &lt;click&gt; </a:t>
            </a:r>
          </a:p>
          <a:p>
            <a:pPr marL="285750" indent="-285750">
              <a:buFontTx/>
              <a:buChar char="-"/>
            </a:pPr>
            <a:r>
              <a:rPr lang="en-US" dirty="0" err="1"/>
              <a:t>Stocul</a:t>
            </a:r>
            <a:r>
              <a:rPr lang="en-US" dirty="0"/>
              <a:t> current</a:t>
            </a:r>
          </a:p>
          <a:p>
            <a:pPr marL="285750" indent="-285750">
              <a:buFontTx/>
              <a:buChar char="-"/>
            </a:pPr>
            <a:endParaRPr lang="en-US" dirty="0"/>
          </a:p>
          <a:p>
            <a:pPr marL="0" indent="0">
              <a:buFontTx/>
              <a:buNone/>
            </a:pPr>
            <a:r>
              <a:rPr lang="en-US" dirty="0"/>
              <a:t>Suma </a:t>
            </a:r>
            <a:r>
              <a:rPr lang="en-US" dirty="0" err="1"/>
              <a:t>stocurilor</a:t>
            </a:r>
            <a:r>
              <a:rPr lang="en-US" dirty="0"/>
              <a:t> </a:t>
            </a:r>
            <a:r>
              <a:rPr lang="en-US" dirty="0" err="1"/>
              <a:t>curente</a:t>
            </a:r>
            <a:r>
              <a:rPr lang="en-US" dirty="0"/>
              <a:t> nu </a:t>
            </a:r>
            <a:r>
              <a:rPr lang="en-US" dirty="0" err="1"/>
              <a:t>va</a:t>
            </a:r>
            <a:r>
              <a:rPr lang="en-US" dirty="0"/>
              <a:t> </a:t>
            </a:r>
            <a:r>
              <a:rPr lang="en-US" dirty="0" err="1"/>
              <a:t>depasi</a:t>
            </a:r>
            <a:r>
              <a:rPr lang="en-US" dirty="0"/>
              <a:t> </a:t>
            </a:r>
            <a:r>
              <a:rPr lang="en-US" dirty="0" err="1"/>
              <a:t>niciodata</a:t>
            </a:r>
            <a:r>
              <a:rPr lang="en-US" dirty="0"/>
              <a:t> </a:t>
            </a:r>
            <a:r>
              <a:rPr lang="en-US" dirty="0" err="1"/>
              <a:t>capacitatea</a:t>
            </a:r>
            <a:r>
              <a:rPr lang="en-US" dirty="0"/>
              <a:t> </a:t>
            </a:r>
            <a:r>
              <a:rPr lang="en-US" dirty="0" err="1"/>
              <a:t>unitatii</a:t>
            </a:r>
            <a:r>
              <a:rPr lang="en-US" dirty="0"/>
              <a:t> de </a:t>
            </a:r>
            <a:r>
              <a:rPr lang="en-US" dirty="0" err="1"/>
              <a:t>stocare</a:t>
            </a:r>
            <a:r>
              <a:rPr lang="en-US" dirty="0"/>
              <a:t>.</a:t>
            </a:r>
          </a:p>
          <a:p>
            <a:pPr marL="0" indent="0">
              <a:buFontTx/>
              <a:buNone/>
            </a:pPr>
            <a:endParaRPr lang="en-US" dirty="0"/>
          </a:p>
          <a:p>
            <a:pPr marL="0" indent="0">
              <a:buFontTx/>
              <a:buNone/>
            </a:pPr>
            <a:r>
              <a:rPr lang="en-US" dirty="0" err="1"/>
              <a:t>Aceste</a:t>
            </a:r>
            <a:r>
              <a:rPr lang="en-US" dirty="0"/>
              <a:t> </a:t>
            </a:r>
            <a:r>
              <a:rPr lang="en-US" dirty="0" err="1"/>
              <a:t>cantitati</a:t>
            </a:r>
            <a:r>
              <a:rPr lang="en-US" dirty="0"/>
              <a:t> </a:t>
            </a:r>
            <a:r>
              <a:rPr lang="en-US" dirty="0" err="1"/>
              <a:t>sunt</a:t>
            </a:r>
            <a:r>
              <a:rPr lang="en-US" dirty="0"/>
              <a:t> </a:t>
            </a:r>
            <a:r>
              <a:rPr lang="en-US" dirty="0" err="1"/>
              <a:t>obietul</a:t>
            </a:r>
            <a:r>
              <a:rPr lang="en-US" dirty="0"/>
              <a:t> </a:t>
            </a:r>
            <a:r>
              <a:rPr lang="en-US" dirty="0" err="1"/>
              <a:t>optimizarii</a:t>
            </a:r>
            <a:r>
              <a:rPr lang="en-US" dirty="0"/>
              <a:t>. </a:t>
            </a:r>
            <a:r>
              <a:rPr lang="en-US" dirty="0" err="1"/>
              <a:t>Vrem</a:t>
            </a:r>
            <a:r>
              <a:rPr lang="en-US" dirty="0"/>
              <a:t> ca </a:t>
            </a:r>
            <a:r>
              <a:rPr lang="en-US" dirty="0" err="1"/>
              <a:t>pentru</a:t>
            </a:r>
            <a:r>
              <a:rPr lang="en-US" dirty="0"/>
              <a:t> </a:t>
            </a:r>
            <a:r>
              <a:rPr lang="en-US" dirty="0" err="1"/>
              <a:t>articolele</a:t>
            </a:r>
            <a:r>
              <a:rPr lang="en-US" dirty="0"/>
              <a:t> cu </a:t>
            </a:r>
            <a:r>
              <a:rPr lang="en-US" dirty="0" err="1"/>
              <a:t>cerere</a:t>
            </a:r>
            <a:r>
              <a:rPr lang="en-US" dirty="0"/>
              <a:t> mare </a:t>
            </a:r>
            <a:r>
              <a:rPr lang="en-US" dirty="0" err="1"/>
              <a:t>sa</a:t>
            </a:r>
            <a:r>
              <a:rPr lang="en-US" dirty="0"/>
              <a:t> </a:t>
            </a:r>
            <a:r>
              <a:rPr lang="en-US" dirty="0" err="1"/>
              <a:t>avem</a:t>
            </a:r>
            <a:r>
              <a:rPr lang="en-US" dirty="0"/>
              <a:t> </a:t>
            </a:r>
            <a:r>
              <a:rPr lang="en-US" dirty="0" err="1"/>
              <a:t>cantitatile</a:t>
            </a:r>
            <a:r>
              <a:rPr lang="en-US" dirty="0"/>
              <a:t> </a:t>
            </a:r>
            <a:r>
              <a:rPr lang="en-US" dirty="0" err="1"/>
              <a:t>necesare</a:t>
            </a:r>
            <a:r>
              <a:rPr lang="en-US" dirty="0"/>
              <a:t> cat </a:t>
            </a:r>
            <a:r>
              <a:rPr lang="en-US" dirty="0" err="1"/>
              <a:t>mai</a:t>
            </a:r>
            <a:r>
              <a:rPr lang="en-US" dirty="0"/>
              <a:t> </a:t>
            </a:r>
            <a:r>
              <a:rPr lang="en-US" dirty="0" err="1"/>
              <a:t>aproape</a:t>
            </a:r>
            <a:r>
              <a:rPr lang="en-US" dirty="0"/>
              <a:t> de </a:t>
            </a:r>
            <a:r>
              <a:rPr lang="en-US" dirty="0" err="1"/>
              <a:t>punctul</a:t>
            </a:r>
            <a:r>
              <a:rPr lang="en-US" dirty="0"/>
              <a:t> de </a:t>
            </a:r>
            <a:r>
              <a:rPr lang="en-US" dirty="0" err="1"/>
              <a:t>livrare</a:t>
            </a:r>
            <a:r>
              <a:rPr lang="en-US" dirty="0"/>
              <a:t>. </a:t>
            </a:r>
            <a:r>
              <a:rPr lang="en-US" dirty="0" err="1"/>
              <a:t>Articolele</a:t>
            </a:r>
            <a:r>
              <a:rPr lang="en-US" dirty="0"/>
              <a:t> cu </a:t>
            </a:r>
            <a:r>
              <a:rPr lang="en-US" dirty="0" err="1"/>
              <a:t>cerere</a:t>
            </a:r>
            <a:r>
              <a:rPr lang="en-US" dirty="0"/>
              <a:t> </a:t>
            </a:r>
            <a:r>
              <a:rPr lang="en-US" dirty="0" err="1"/>
              <a:t>redusa</a:t>
            </a:r>
            <a:r>
              <a:rPr lang="en-US" dirty="0"/>
              <a:t>, pot fi </a:t>
            </a:r>
            <a:r>
              <a:rPr lang="en-US" dirty="0" err="1"/>
              <a:t>trimise</a:t>
            </a:r>
            <a:r>
              <a:rPr lang="en-US" dirty="0"/>
              <a:t> in </a:t>
            </a:r>
            <a:r>
              <a:rPr lang="en-US" dirty="0" err="1"/>
              <a:t>zonele</a:t>
            </a:r>
            <a:r>
              <a:rPr lang="en-US" dirty="0"/>
              <a:t> </a:t>
            </a:r>
            <a:r>
              <a:rPr lang="en-US" dirty="0" err="1"/>
              <a:t>mai</a:t>
            </a:r>
            <a:r>
              <a:rPr lang="en-US" dirty="0"/>
              <a:t> </a:t>
            </a:r>
            <a:r>
              <a:rPr lang="en-US" dirty="0" err="1"/>
              <a:t>indepartate</a:t>
            </a:r>
            <a:r>
              <a:rPr lang="en-US" dirty="0"/>
              <a:t>, </a:t>
            </a:r>
            <a:r>
              <a:rPr lang="en-US" dirty="0" err="1"/>
              <a:t>pentru</a:t>
            </a:r>
            <a:r>
              <a:rPr lang="en-US" dirty="0"/>
              <a:t> a face </a:t>
            </a:r>
            <a:r>
              <a:rPr lang="en-US" dirty="0" err="1"/>
              <a:t>loc</a:t>
            </a:r>
            <a:r>
              <a:rPr lang="en-US" dirty="0"/>
              <a:t> </a:t>
            </a:r>
            <a:r>
              <a:rPr lang="en-US" dirty="0" err="1"/>
              <a:t>pentru</a:t>
            </a:r>
            <a:r>
              <a:rPr lang="en-US" dirty="0"/>
              <a:t> </a:t>
            </a:r>
            <a:r>
              <a:rPr lang="en-US" dirty="0" err="1"/>
              <a:t>celelalte</a:t>
            </a:r>
            <a:r>
              <a:rPr lang="en-US" dirty="0"/>
              <a:t> </a:t>
            </a:r>
            <a:r>
              <a:rPr lang="en-US" dirty="0" err="1"/>
              <a:t>articole</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365092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 </a:t>
            </a:r>
            <a:r>
              <a:rPr lang="en-US" dirty="0" err="1"/>
              <a:t>revenim</a:t>
            </a:r>
            <a:r>
              <a:rPr lang="en-US" dirty="0"/>
              <a:t> la </a:t>
            </a:r>
            <a:r>
              <a:rPr lang="en-US" dirty="0" err="1"/>
              <a:t>modul</a:t>
            </a:r>
            <a:r>
              <a:rPr lang="en-US" dirty="0"/>
              <a:t> in care </a:t>
            </a:r>
            <a:r>
              <a:rPr lang="en-US" dirty="0" err="1"/>
              <a:t>sunt</a:t>
            </a:r>
            <a:r>
              <a:rPr lang="en-US" dirty="0"/>
              <a:t> </a:t>
            </a:r>
            <a:r>
              <a:rPr lang="en-US" dirty="0" err="1"/>
              <a:t>procesate</a:t>
            </a:r>
            <a:r>
              <a:rPr lang="en-US" dirty="0"/>
              <a:t> </a:t>
            </a:r>
            <a:r>
              <a:rPr lang="en-US" dirty="0" err="1"/>
              <a:t>livrarile</a:t>
            </a:r>
            <a:r>
              <a:rPr lang="en-US" dirty="0"/>
              <a:t> </a:t>
            </a:r>
            <a:r>
              <a:rPr lang="en-US" dirty="0" err="1"/>
              <a:t>catre</a:t>
            </a:r>
            <a:r>
              <a:rPr lang="en-US" dirty="0"/>
              <a:t> exterior. Am </a:t>
            </a:r>
            <a:r>
              <a:rPr lang="en-US" dirty="0" err="1"/>
              <a:t>spus</a:t>
            </a:r>
            <a:r>
              <a:rPr lang="en-US" dirty="0"/>
              <a:t> ca </a:t>
            </a:r>
            <a:r>
              <a:rPr lang="en-US" dirty="0" err="1"/>
              <a:t>putem</a:t>
            </a:r>
            <a:r>
              <a:rPr lang="en-US" dirty="0"/>
              <a:t> </a:t>
            </a:r>
            <a:r>
              <a:rPr lang="en-US" dirty="0" err="1"/>
              <a:t>livra</a:t>
            </a:r>
            <a:r>
              <a:rPr lang="en-US" dirty="0"/>
              <a:t> </a:t>
            </a:r>
            <a:r>
              <a:rPr lang="en-US" dirty="0" err="1"/>
              <a:t>doar</a:t>
            </a:r>
            <a:r>
              <a:rPr lang="en-US" dirty="0"/>
              <a:t> din </a:t>
            </a:r>
            <a:r>
              <a:rPr lang="en-US" dirty="0" err="1"/>
              <a:t>zonele</a:t>
            </a:r>
            <a:r>
              <a:rPr lang="en-US" dirty="0"/>
              <a:t> A </a:t>
            </a:r>
            <a:r>
              <a:rPr lang="en-US" dirty="0" err="1"/>
              <a:t>si</a:t>
            </a:r>
            <a:r>
              <a:rPr lang="en-US" dirty="0"/>
              <a:t> C. </a:t>
            </a:r>
            <a:r>
              <a:rPr lang="en-US" dirty="0" err="1"/>
              <a:t>Spatiul</a:t>
            </a:r>
            <a:r>
              <a:rPr lang="en-US" dirty="0"/>
              <a:t> </a:t>
            </a:r>
            <a:r>
              <a:rPr lang="en-US" dirty="0" err="1"/>
              <a:t>acestora</a:t>
            </a:r>
            <a:r>
              <a:rPr lang="en-US" dirty="0"/>
              <a:t> </a:t>
            </a:r>
            <a:r>
              <a:rPr lang="en-US" dirty="0" err="1"/>
              <a:t>este</a:t>
            </a:r>
            <a:r>
              <a:rPr lang="en-US" dirty="0"/>
              <a:t> </a:t>
            </a:r>
            <a:r>
              <a:rPr lang="en-US" dirty="0" err="1"/>
              <a:t>limitat</a:t>
            </a:r>
            <a:r>
              <a:rPr lang="en-US" dirty="0"/>
              <a:t>. Un process de </a:t>
            </a:r>
            <a:r>
              <a:rPr lang="en-US" dirty="0" err="1"/>
              <a:t>aprovizionare</a:t>
            </a:r>
            <a:r>
              <a:rPr lang="en-US" dirty="0"/>
              <a:t> </a:t>
            </a:r>
            <a:r>
              <a:rPr lang="en-US" dirty="0" err="1"/>
              <a:t>interna</a:t>
            </a:r>
            <a:r>
              <a:rPr lang="en-US" dirty="0"/>
              <a:t> </a:t>
            </a:r>
            <a:r>
              <a:rPr lang="en-US" dirty="0" err="1"/>
              <a:t>este</a:t>
            </a:r>
            <a:r>
              <a:rPr lang="en-US" dirty="0"/>
              <a:t> </a:t>
            </a:r>
            <a:r>
              <a:rPr lang="en-US" dirty="0" err="1"/>
              <a:t>definit</a:t>
            </a:r>
            <a:r>
              <a:rPr lang="en-US" dirty="0"/>
              <a:t> </a:t>
            </a:r>
            <a:r>
              <a:rPr lang="en-US" dirty="0" err="1"/>
              <a:t>pentru</a:t>
            </a:r>
            <a:r>
              <a:rPr lang="en-US" dirty="0"/>
              <a:t> a </a:t>
            </a:r>
            <a:r>
              <a:rPr lang="en-US" dirty="0" err="1"/>
              <a:t>garanta</a:t>
            </a:r>
            <a:r>
              <a:rPr lang="en-US" dirty="0"/>
              <a:t> </a:t>
            </a:r>
            <a:r>
              <a:rPr lang="en-US" dirty="0" err="1"/>
              <a:t>stocurile</a:t>
            </a:r>
            <a:r>
              <a:rPr lang="en-US" dirty="0"/>
              <a:t> </a:t>
            </a:r>
            <a:r>
              <a:rPr lang="en-US" dirty="0" err="1"/>
              <a:t>minime</a:t>
            </a:r>
            <a:r>
              <a:rPr lang="en-US" dirty="0"/>
              <a:t> </a:t>
            </a:r>
            <a:r>
              <a:rPr lang="en-US" dirty="0" err="1"/>
              <a:t>pentru</a:t>
            </a:r>
            <a:r>
              <a:rPr lang="en-US" dirty="0"/>
              <a:t> </a:t>
            </a:r>
            <a:r>
              <a:rPr lang="en-US" dirty="0" err="1"/>
              <a:t>fiecare</a:t>
            </a:r>
            <a:r>
              <a:rPr lang="en-US" dirty="0"/>
              <a:t> </a:t>
            </a:r>
            <a:r>
              <a:rPr lang="en-US" dirty="0" err="1"/>
              <a:t>articol</a:t>
            </a:r>
            <a:r>
              <a:rPr lang="en-US" dirty="0"/>
              <a:t>, in </a:t>
            </a:r>
            <a:r>
              <a:rPr lang="en-US" dirty="0" err="1"/>
              <a:t>fiecare</a:t>
            </a:r>
            <a:r>
              <a:rPr lang="en-US" dirty="0"/>
              <a:t> </a:t>
            </a:r>
            <a:r>
              <a:rPr lang="en-US" dirty="0" err="1"/>
              <a:t>unitate</a:t>
            </a:r>
            <a:r>
              <a:rPr lang="en-US" dirty="0"/>
              <a:t> de </a:t>
            </a:r>
            <a:r>
              <a:rPr lang="en-US" dirty="0" err="1"/>
              <a:t>stocare</a:t>
            </a:r>
            <a:r>
              <a:rPr lang="en-US" dirty="0"/>
              <a: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398741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Lantul</a:t>
            </a:r>
            <a:r>
              <a:rPr lang="en-US" dirty="0"/>
              <a:t> de </a:t>
            </a:r>
            <a:r>
              <a:rPr lang="en-US" dirty="0" err="1"/>
              <a:t>aprovizionare</a:t>
            </a:r>
            <a:r>
              <a:rPr lang="en-US" dirty="0"/>
              <a:t> </a:t>
            </a:r>
            <a:r>
              <a:rPr lang="en-US" dirty="0" err="1"/>
              <a:t>este</a:t>
            </a:r>
            <a:r>
              <a:rPr lang="en-US" dirty="0"/>
              <a:t> de la zona D </a:t>
            </a:r>
            <a:r>
              <a:rPr lang="en-US" dirty="0" err="1"/>
              <a:t>catre</a:t>
            </a:r>
            <a:r>
              <a:rPr lang="en-US" dirty="0"/>
              <a:t> zona C, de la zona C </a:t>
            </a:r>
            <a:r>
              <a:rPr lang="en-US" dirty="0" err="1"/>
              <a:t>catre</a:t>
            </a:r>
            <a:r>
              <a:rPr lang="en-US" dirty="0"/>
              <a:t> zona B, de la zona B </a:t>
            </a:r>
            <a:r>
              <a:rPr lang="en-US" dirty="0" err="1"/>
              <a:t>catre</a:t>
            </a:r>
            <a:r>
              <a:rPr lang="en-US" dirty="0"/>
              <a:t> zona A. </a:t>
            </a:r>
            <a:r>
              <a:rPr lang="en-US" dirty="0" err="1"/>
              <a:t>Timpii</a:t>
            </a:r>
            <a:r>
              <a:rPr lang="en-US" dirty="0"/>
              <a:t> de </a:t>
            </a:r>
            <a:r>
              <a:rPr lang="en-US" dirty="0" err="1"/>
              <a:t>livrare</a:t>
            </a:r>
            <a:r>
              <a:rPr lang="en-US" dirty="0"/>
              <a:t> </a:t>
            </a:r>
            <a:r>
              <a:rPr lang="en-US" dirty="0" err="1"/>
              <a:t>sunt</a:t>
            </a:r>
            <a:r>
              <a:rPr lang="en-US" dirty="0"/>
              <a:t> de 24 h, o </a:t>
            </a:r>
            <a:r>
              <a:rPr lang="en-US" dirty="0" err="1"/>
              <a:t>ora</a:t>
            </a:r>
            <a:r>
              <a:rPr lang="en-US" dirty="0"/>
              <a:t> </a:t>
            </a:r>
            <a:r>
              <a:rPr lang="en-US" dirty="0" err="1"/>
              <a:t>si</a:t>
            </a:r>
            <a:r>
              <a:rPr lang="en-US" dirty="0"/>
              <a:t> </a:t>
            </a:r>
            <a:r>
              <a:rPr lang="en-US" dirty="0" err="1"/>
              <a:t>respectiv</a:t>
            </a:r>
            <a:r>
              <a:rPr lang="en-US" dirty="0"/>
              <a:t> 15 min. </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4206639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Bineinteles</a:t>
            </a:r>
            <a:r>
              <a:rPr lang="en-US" dirty="0"/>
              <a:t> se pot face </a:t>
            </a:r>
            <a:r>
              <a:rPr lang="en-US" dirty="0" err="1"/>
              <a:t>livrari</a:t>
            </a:r>
            <a:r>
              <a:rPr lang="en-US" dirty="0"/>
              <a:t> </a:t>
            </a:r>
            <a:r>
              <a:rPr lang="en-US" dirty="0" err="1"/>
              <a:t>si</a:t>
            </a:r>
            <a:r>
              <a:rPr lang="en-US" dirty="0"/>
              <a:t> </a:t>
            </a:r>
            <a:r>
              <a:rPr lang="en-US" dirty="0" err="1"/>
              <a:t>intre</a:t>
            </a:r>
            <a:r>
              <a:rPr lang="en-US" dirty="0"/>
              <a:t> C </a:t>
            </a:r>
            <a:r>
              <a:rPr lang="en-US" dirty="0" err="1"/>
              <a:t>si</a:t>
            </a:r>
            <a:r>
              <a:rPr lang="en-US" dirty="0"/>
              <a:t> A, D </a:t>
            </a:r>
            <a:r>
              <a:rPr lang="en-US" dirty="0" err="1"/>
              <a:t>si</a:t>
            </a:r>
            <a:r>
              <a:rPr lang="en-US" dirty="0"/>
              <a:t> B, D </a:t>
            </a:r>
            <a:r>
              <a:rPr lang="en-US" dirty="0" err="1"/>
              <a:t>si</a:t>
            </a:r>
            <a:r>
              <a:rPr lang="en-US" dirty="0"/>
              <a:t> A. In </a:t>
            </a:r>
            <a:r>
              <a:rPr lang="en-US" dirty="0" err="1"/>
              <a:t>acest</a:t>
            </a:r>
            <a:r>
              <a:rPr lang="en-US" dirty="0"/>
              <a:t> </a:t>
            </a:r>
            <a:r>
              <a:rPr lang="en-US" dirty="0" err="1"/>
              <a:t>caz</a:t>
            </a:r>
            <a:r>
              <a:rPr lang="en-US" dirty="0"/>
              <a:t>, </a:t>
            </a:r>
            <a:r>
              <a:rPr lang="en-US" dirty="0" err="1"/>
              <a:t>timpii</a:t>
            </a:r>
            <a:r>
              <a:rPr lang="en-US" dirty="0"/>
              <a:t> de </a:t>
            </a:r>
            <a:r>
              <a:rPr lang="en-US" dirty="0" err="1"/>
              <a:t>livrare</a:t>
            </a:r>
            <a:r>
              <a:rPr lang="en-US" dirty="0"/>
              <a:t> se </a:t>
            </a:r>
            <a:r>
              <a:rPr lang="en-US" dirty="0" err="1"/>
              <a:t>insumeaza</a:t>
            </a:r>
            <a:r>
              <a:rPr lang="en-US" dirty="0"/>
              <a:t>. </a:t>
            </a:r>
            <a:r>
              <a:rPr lang="en-US" dirty="0" err="1"/>
              <a:t>Efortul</a:t>
            </a:r>
            <a:r>
              <a:rPr lang="en-US" dirty="0"/>
              <a:t> </a:t>
            </a:r>
            <a:r>
              <a:rPr lang="en-US" dirty="0" err="1"/>
              <a:t>pentru</a:t>
            </a:r>
            <a:r>
              <a:rPr lang="en-US" dirty="0"/>
              <a:t> </a:t>
            </a:r>
            <a:r>
              <a:rPr lang="en-US" dirty="0" err="1"/>
              <a:t>livrare</a:t>
            </a:r>
            <a:r>
              <a:rPr lang="en-US" dirty="0"/>
              <a:t> </a:t>
            </a:r>
            <a:r>
              <a:rPr lang="en-US" dirty="0" err="1"/>
              <a:t>este</a:t>
            </a:r>
            <a:r>
              <a:rPr lang="en-US" dirty="0"/>
              <a:t> proportional cu </a:t>
            </a:r>
            <a:r>
              <a:rPr lang="en-US" dirty="0" err="1"/>
              <a:t>toti</a:t>
            </a:r>
            <a:r>
              <a:rPr lang="en-US" dirty="0"/>
              <a:t> </a:t>
            </a:r>
            <a:r>
              <a:rPr lang="en-US" dirty="0" err="1"/>
              <a:t>acesti</a:t>
            </a:r>
            <a:r>
              <a:rPr lang="en-US" dirty="0"/>
              <a:t> </a:t>
            </a:r>
            <a:r>
              <a:rPr lang="en-US" dirty="0" err="1"/>
              <a:t>timpi</a:t>
            </a:r>
            <a:r>
              <a:rPr lang="en-US" dirty="0"/>
              <a:t>. </a:t>
            </a:r>
            <a:r>
              <a:rPr lang="en-US" dirty="0" err="1"/>
              <a:t>Atunci</a:t>
            </a:r>
            <a:r>
              <a:rPr lang="en-US" dirty="0"/>
              <a:t> </a:t>
            </a:r>
            <a:r>
              <a:rPr lang="en-US" dirty="0" err="1"/>
              <a:t>cand</a:t>
            </a:r>
            <a:r>
              <a:rPr lang="en-US" dirty="0"/>
              <a:t> se face o </a:t>
            </a:r>
            <a:r>
              <a:rPr lang="en-US" dirty="0" err="1"/>
              <a:t>livrare</a:t>
            </a:r>
            <a:r>
              <a:rPr lang="en-US" dirty="0"/>
              <a:t> </a:t>
            </a:r>
            <a:r>
              <a:rPr lang="en-US" dirty="0" err="1"/>
              <a:t>interna</a:t>
            </a:r>
            <a:r>
              <a:rPr lang="en-US" dirty="0"/>
              <a:t> </a:t>
            </a:r>
            <a:r>
              <a:rPr lang="en-US" dirty="0" err="1"/>
              <a:t>catre</a:t>
            </a:r>
            <a:r>
              <a:rPr lang="en-US" dirty="0"/>
              <a:t> zona A, </a:t>
            </a:r>
            <a:r>
              <a:rPr lang="en-US" dirty="0" err="1"/>
              <a:t>paletii</a:t>
            </a:r>
            <a:r>
              <a:rPr lang="en-US" dirty="0"/>
              <a:t> </a:t>
            </a:r>
            <a:r>
              <a:rPr lang="en-US" dirty="0" err="1"/>
              <a:t>vor</a:t>
            </a:r>
            <a:r>
              <a:rPr lang="en-US" dirty="0"/>
              <a:t> fi </a:t>
            </a:r>
            <a:r>
              <a:rPr lang="en-US" dirty="0" err="1"/>
              <a:t>desfacuti</a:t>
            </a:r>
            <a:r>
              <a:rPr lang="en-US" dirty="0"/>
              <a:t> in </a:t>
            </a:r>
            <a:r>
              <a:rPr lang="en-US" dirty="0" err="1"/>
              <a:t>unitati</a:t>
            </a:r>
            <a:r>
              <a:rPr lang="en-US" dirty="0"/>
              <a:t> </a:t>
            </a:r>
            <a:r>
              <a:rPr lang="en-US" dirty="0" err="1"/>
              <a:t>individuale</a:t>
            </a:r>
            <a:r>
              <a:rPr lang="en-US" dirty="0"/>
              <a: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3577140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 </a:t>
            </a:r>
            <a:r>
              <a:rPr lang="en-US" dirty="0" err="1"/>
              <a:t>ce</a:t>
            </a:r>
            <a:r>
              <a:rPr lang="en-US" dirty="0"/>
              <a:t> se </a:t>
            </a:r>
            <a:r>
              <a:rPr lang="en-US" dirty="0" err="1"/>
              <a:t>intampla</a:t>
            </a:r>
            <a:r>
              <a:rPr lang="en-US" dirty="0"/>
              <a:t> </a:t>
            </a:r>
            <a:r>
              <a:rPr lang="en-US" dirty="0" err="1"/>
              <a:t>atunci</a:t>
            </a:r>
            <a:r>
              <a:rPr lang="en-US" dirty="0"/>
              <a:t> </a:t>
            </a:r>
            <a:r>
              <a:rPr lang="en-US" dirty="0" err="1"/>
              <a:t>cand</a:t>
            </a:r>
            <a:r>
              <a:rPr lang="en-US" dirty="0"/>
              <a:t> </a:t>
            </a:r>
            <a:r>
              <a:rPr lang="en-US" dirty="0" err="1"/>
              <a:t>primim</a:t>
            </a:r>
            <a:r>
              <a:rPr lang="en-US" dirty="0"/>
              <a:t> </a:t>
            </a:r>
            <a:r>
              <a:rPr lang="en-US" dirty="0" err="1"/>
              <a:t>articole</a:t>
            </a:r>
            <a:r>
              <a:rPr lang="en-US" dirty="0"/>
              <a:t>? </a:t>
            </a:r>
            <a:r>
              <a:rPr lang="en-US" dirty="0" err="1"/>
              <a:t>Intrarile</a:t>
            </a:r>
            <a:r>
              <a:rPr lang="en-US" dirty="0"/>
              <a:t> de </a:t>
            </a:r>
            <a:r>
              <a:rPr lang="en-US" dirty="0" err="1"/>
              <a:t>stoc</a:t>
            </a:r>
            <a:r>
              <a:rPr lang="en-US" dirty="0"/>
              <a:t> </a:t>
            </a:r>
            <a:r>
              <a:rPr lang="en-US" dirty="0" err="1"/>
              <a:t>vor</a:t>
            </a:r>
            <a:r>
              <a:rPr lang="en-US" dirty="0"/>
              <a:t> fi tot </a:t>
            </a:r>
            <a:r>
              <a:rPr lang="en-US" dirty="0" err="1"/>
              <a:t>timpul</a:t>
            </a:r>
            <a:r>
              <a:rPr lang="en-US" dirty="0"/>
              <a:t> sub forma de </a:t>
            </a:r>
            <a:r>
              <a:rPr lang="en-US" dirty="0" err="1"/>
              <a:t>paleti</a:t>
            </a:r>
            <a:r>
              <a:rPr lang="en-US" dirty="0"/>
              <a:t>. Ne </a:t>
            </a:r>
            <a:r>
              <a:rPr lang="en-US" dirty="0" err="1"/>
              <a:t>vom</a:t>
            </a:r>
            <a:r>
              <a:rPr lang="en-US" dirty="0"/>
              <a:t> </a:t>
            </a:r>
            <a:r>
              <a:rPr lang="en-US" dirty="0" err="1"/>
              <a:t>dori</a:t>
            </a:r>
            <a:r>
              <a:rPr lang="en-US" dirty="0"/>
              <a:t> </a:t>
            </a:r>
            <a:r>
              <a:rPr lang="en-US" dirty="0" err="1"/>
              <a:t>sa</a:t>
            </a:r>
            <a:r>
              <a:rPr lang="en-US" dirty="0"/>
              <a:t> </a:t>
            </a:r>
            <a:r>
              <a:rPr lang="en-US" dirty="0" err="1"/>
              <a:t>stocam</a:t>
            </a:r>
            <a:r>
              <a:rPr lang="en-US" dirty="0"/>
              <a:t> </a:t>
            </a:r>
            <a:r>
              <a:rPr lang="en-US" dirty="0" err="1"/>
              <a:t>cantitatile</a:t>
            </a:r>
            <a:r>
              <a:rPr lang="en-US" dirty="0"/>
              <a:t> </a:t>
            </a:r>
            <a:r>
              <a:rPr lang="en-US" dirty="0" err="1"/>
              <a:t>livrate</a:t>
            </a:r>
            <a:r>
              <a:rPr lang="en-US" dirty="0"/>
              <a:t> cat </a:t>
            </a:r>
            <a:r>
              <a:rPr lang="en-US" dirty="0" err="1"/>
              <a:t>mai</a:t>
            </a:r>
            <a:r>
              <a:rPr lang="en-US" dirty="0"/>
              <a:t> </a:t>
            </a:r>
            <a:r>
              <a:rPr lang="en-US" dirty="0" err="1"/>
              <a:t>aproape</a:t>
            </a:r>
            <a:r>
              <a:rPr lang="en-US" dirty="0"/>
              <a:t> de </a:t>
            </a:r>
            <a:r>
              <a:rPr lang="en-US" dirty="0" err="1"/>
              <a:t>livrare</a:t>
            </a:r>
            <a:r>
              <a:rPr lang="en-US" dirty="0"/>
              <a:t>, </a:t>
            </a:r>
            <a:r>
              <a:rPr lang="en-US" dirty="0" err="1"/>
              <a:t>deci</a:t>
            </a:r>
            <a:r>
              <a:rPr lang="en-US" dirty="0"/>
              <a:t>, in </a:t>
            </a:r>
            <a:r>
              <a:rPr lang="en-US" dirty="0" err="1"/>
              <a:t>functie</a:t>
            </a:r>
            <a:r>
              <a:rPr lang="en-US" dirty="0"/>
              <a:t> de </a:t>
            </a:r>
            <a:r>
              <a:rPr lang="en-US" dirty="0" err="1"/>
              <a:t>capacitatea</a:t>
            </a:r>
            <a:r>
              <a:rPr lang="en-US" dirty="0"/>
              <a:t> </a:t>
            </a:r>
            <a:r>
              <a:rPr lang="en-US" dirty="0" err="1"/>
              <a:t>disponibila</a:t>
            </a:r>
            <a:r>
              <a:rPr lang="en-US" dirty="0"/>
              <a:t>. </a:t>
            </a:r>
            <a:r>
              <a:rPr lang="en-US" dirty="0" err="1"/>
              <a:t>Daca</a:t>
            </a:r>
            <a:r>
              <a:rPr lang="en-US" dirty="0"/>
              <a:t> se </a:t>
            </a:r>
            <a:r>
              <a:rPr lang="en-US" dirty="0" err="1"/>
              <a:t>stocheaza</a:t>
            </a:r>
            <a:r>
              <a:rPr lang="en-US" dirty="0"/>
              <a:t> in </a:t>
            </a:r>
            <a:r>
              <a:rPr lang="en-US" dirty="0" err="1"/>
              <a:t>zonele</a:t>
            </a:r>
            <a:r>
              <a:rPr lang="en-US" dirty="0"/>
              <a:t> A, B </a:t>
            </a:r>
            <a:r>
              <a:rPr lang="en-US" dirty="0" err="1"/>
              <a:t>sau</a:t>
            </a:r>
            <a:r>
              <a:rPr lang="en-US" dirty="0"/>
              <a:t> C, </a:t>
            </a:r>
            <a:r>
              <a:rPr lang="en-US" dirty="0" err="1"/>
              <a:t>avem</a:t>
            </a:r>
            <a:r>
              <a:rPr lang="en-US" dirty="0"/>
              <a:t> o </a:t>
            </a:r>
            <a:r>
              <a:rPr lang="en-US" dirty="0" err="1"/>
              <a:t>livrare</a:t>
            </a:r>
            <a:r>
              <a:rPr lang="en-US" dirty="0"/>
              <a:t> </a:t>
            </a:r>
            <a:r>
              <a:rPr lang="en-US" dirty="0" err="1"/>
              <a:t>directa</a:t>
            </a:r>
            <a:r>
              <a:rPr lang="en-US" dirty="0"/>
              <a:t>. Zona D </a:t>
            </a:r>
            <a:r>
              <a:rPr lang="en-US" dirty="0" err="1"/>
              <a:t>este</a:t>
            </a:r>
            <a:r>
              <a:rPr lang="en-US" dirty="0"/>
              <a:t> </a:t>
            </a:r>
            <a:r>
              <a:rPr lang="en-US" dirty="0" err="1"/>
              <a:t>folosita</a:t>
            </a:r>
            <a:r>
              <a:rPr lang="en-US" dirty="0"/>
              <a:t> </a:t>
            </a:r>
            <a:r>
              <a:rPr lang="en-US" dirty="0" err="1"/>
              <a:t>doar</a:t>
            </a:r>
            <a:r>
              <a:rPr lang="en-US" dirty="0"/>
              <a:t> ca ultima </a:t>
            </a:r>
            <a:r>
              <a:rPr lang="en-US" dirty="0" err="1"/>
              <a:t>solutie</a:t>
            </a:r>
            <a:r>
              <a:rPr lang="en-US" dirty="0"/>
              <a: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202267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Destul</a:t>
            </a:r>
            <a:r>
              <a:rPr lang="en-US" dirty="0"/>
              <a:t> cu </a:t>
            </a:r>
            <a:r>
              <a:rPr lang="en-US" dirty="0" err="1"/>
              <a:t>logica</a:t>
            </a:r>
            <a:r>
              <a:rPr lang="en-US" dirty="0"/>
              <a:t> din </a:t>
            </a:r>
            <a:r>
              <a:rPr lang="en-US" dirty="0" err="1"/>
              <a:t>spatele</a:t>
            </a:r>
            <a:r>
              <a:rPr lang="en-US" dirty="0"/>
              <a:t> </a:t>
            </a:r>
            <a:r>
              <a:rPr lang="en-US" dirty="0" err="1"/>
              <a:t>problemei</a:t>
            </a:r>
            <a:r>
              <a:rPr lang="en-US" dirty="0"/>
              <a:t>. </a:t>
            </a:r>
            <a:r>
              <a:rPr lang="en-US" dirty="0" err="1"/>
              <a:t>Haideti</a:t>
            </a:r>
            <a:r>
              <a:rPr lang="en-US" dirty="0"/>
              <a:t> </a:t>
            </a:r>
            <a:r>
              <a:rPr lang="en-US" dirty="0" err="1"/>
              <a:t>sa</a:t>
            </a:r>
            <a:r>
              <a:rPr lang="en-US" dirty="0"/>
              <a:t> </a:t>
            </a:r>
            <a:r>
              <a:rPr lang="en-US" dirty="0" err="1"/>
              <a:t>vedem</a:t>
            </a:r>
            <a:r>
              <a:rPr lang="en-US" dirty="0"/>
              <a:t> </a:t>
            </a:r>
            <a:r>
              <a:rPr lang="en-US" dirty="0" err="1"/>
              <a:t>si</a:t>
            </a:r>
            <a:r>
              <a:rPr lang="en-US" dirty="0"/>
              <a:t> </a:t>
            </a:r>
            <a:r>
              <a:rPr lang="en-US" dirty="0" err="1"/>
              <a:t>partea</a:t>
            </a:r>
            <a:r>
              <a:rPr lang="en-US" dirty="0"/>
              <a:t> </a:t>
            </a:r>
            <a:r>
              <a:rPr lang="en-US" dirty="0" err="1"/>
              <a:t>tehnica</a:t>
            </a:r>
            <a:r>
              <a:rPr lang="en-US" dirty="0"/>
              <a: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1063695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Puteti</a:t>
            </a:r>
            <a:r>
              <a:rPr lang="en-US" dirty="0"/>
              <a:t> </a:t>
            </a:r>
            <a:r>
              <a:rPr lang="en-US" dirty="0" err="1"/>
              <a:t>folosi</a:t>
            </a:r>
            <a:r>
              <a:rPr lang="en-US" dirty="0"/>
              <a:t> </a:t>
            </a:r>
            <a:r>
              <a:rPr lang="en-US" dirty="0" err="1"/>
              <a:t>orice</a:t>
            </a:r>
            <a:r>
              <a:rPr lang="en-US" dirty="0"/>
              <a:t> </a:t>
            </a:r>
            <a:r>
              <a:rPr lang="en-US" dirty="0" err="1"/>
              <a:t>limbaj</a:t>
            </a:r>
            <a:r>
              <a:rPr lang="en-US" dirty="0"/>
              <a:t> de </a:t>
            </a:r>
            <a:r>
              <a:rPr lang="en-US" dirty="0" err="1"/>
              <a:t>programare</a:t>
            </a:r>
            <a:r>
              <a:rPr lang="en-US" dirty="0"/>
              <a:t>, </a:t>
            </a:r>
            <a:r>
              <a:rPr lang="en-US" dirty="0" err="1"/>
              <a:t>orice</a:t>
            </a:r>
            <a:r>
              <a:rPr lang="en-US" dirty="0"/>
              <a:t> </a:t>
            </a:r>
            <a:r>
              <a:rPr lang="en-US" dirty="0" err="1"/>
              <a:t>tehologie</a:t>
            </a:r>
            <a:r>
              <a:rPr lang="en-US" dirty="0"/>
              <a:t>, </a:t>
            </a:r>
            <a:r>
              <a:rPr lang="en-US" dirty="0" err="1"/>
              <a:t>atat</a:t>
            </a:r>
            <a:r>
              <a:rPr lang="en-US" dirty="0"/>
              <a:t> </a:t>
            </a:r>
            <a:r>
              <a:rPr lang="en-US" dirty="0" err="1"/>
              <a:t>timp</a:t>
            </a:r>
            <a:r>
              <a:rPr lang="en-US" dirty="0"/>
              <a:t> cat </a:t>
            </a:r>
            <a:r>
              <a:rPr lang="en-US" dirty="0" err="1"/>
              <a:t>este</a:t>
            </a:r>
            <a:r>
              <a:rPr lang="en-US" dirty="0"/>
              <a:t> ABAP </a:t>
            </a:r>
            <a:r>
              <a:rPr lang="en-US" dirty="0">
                <a:sym typeface="Wingdings" panose="05000000000000000000" pitchFamily="2" charset="2"/>
              </a:rPr>
              <a:t></a:t>
            </a:r>
          </a:p>
          <a:p>
            <a:r>
              <a:rPr lang="en-US" dirty="0" err="1">
                <a:sym typeface="Wingdings" panose="05000000000000000000" pitchFamily="2" charset="2"/>
              </a:rPr>
              <a:t>Doar</a:t>
            </a:r>
            <a:r>
              <a:rPr lang="en-US" dirty="0">
                <a:sym typeface="Wingdings" panose="05000000000000000000" pitchFamily="2" charset="2"/>
              </a:rPr>
              <a:t> </a:t>
            </a:r>
            <a:r>
              <a:rPr lang="en-US" dirty="0" err="1">
                <a:sym typeface="Wingdings" panose="05000000000000000000" pitchFamily="2" charset="2"/>
              </a:rPr>
              <a:t>glumeam</a:t>
            </a:r>
            <a:r>
              <a:rPr lang="en-US" dirty="0">
                <a:sym typeface="Wingdings" panose="05000000000000000000" pitchFamily="2" charset="2"/>
              </a:rPr>
              <a:t>. </a:t>
            </a:r>
            <a:r>
              <a:rPr lang="en-US" dirty="0" err="1">
                <a:sym typeface="Wingdings" panose="05000000000000000000" pitchFamily="2" charset="2"/>
              </a:rPr>
              <a:t>Puteti</a:t>
            </a:r>
            <a:r>
              <a:rPr lang="en-US" dirty="0">
                <a:sym typeface="Wingdings" panose="05000000000000000000" pitchFamily="2" charset="2"/>
              </a:rPr>
              <a:t> </a:t>
            </a:r>
            <a:r>
              <a:rPr lang="en-US" dirty="0" err="1">
                <a:sym typeface="Wingdings" panose="05000000000000000000" pitchFamily="2" charset="2"/>
              </a:rPr>
              <a:t>folosi</a:t>
            </a:r>
            <a:r>
              <a:rPr lang="en-US" dirty="0">
                <a:sym typeface="Wingdings" panose="05000000000000000000" pitchFamily="2" charset="2"/>
              </a:rPr>
              <a:t> </a:t>
            </a:r>
            <a:r>
              <a:rPr lang="en-US" dirty="0" err="1">
                <a:sym typeface="Wingdings" panose="05000000000000000000" pitchFamily="2" charset="2"/>
              </a:rPr>
              <a:t>orice</a:t>
            </a:r>
            <a:r>
              <a:rPr lang="en-US" dirty="0">
                <a:sym typeface="Wingdings" panose="05000000000000000000" pitchFamily="2" charset="2"/>
              </a:rPr>
              <a:t>. </a:t>
            </a:r>
            <a:r>
              <a:rPr lang="en-US" dirty="0" err="1">
                <a:sym typeface="Wingdings" panose="05000000000000000000" pitchFamily="2" charset="2"/>
              </a:rPr>
              <a:t>Totusi</a:t>
            </a:r>
            <a:r>
              <a:rPr lang="en-US" dirty="0">
                <a:sym typeface="Wingdings" panose="05000000000000000000" pitchFamily="2" charset="2"/>
              </a:rPr>
              <a:t>, </a:t>
            </a:r>
            <a:r>
              <a:rPr lang="en-US" dirty="0" err="1">
                <a:sym typeface="Wingdings" panose="05000000000000000000" pitchFamily="2" charset="2"/>
              </a:rPr>
              <a:t>pentru</a:t>
            </a:r>
            <a:r>
              <a:rPr lang="en-US" dirty="0">
                <a:sym typeface="Wingdings" panose="05000000000000000000" pitchFamily="2" charset="2"/>
              </a:rPr>
              <a:t> </a:t>
            </a:r>
            <a:r>
              <a:rPr lang="en-US" dirty="0" err="1">
                <a:sym typeface="Wingdings" panose="05000000000000000000" pitchFamily="2" charset="2"/>
              </a:rPr>
              <a:t>puncte</a:t>
            </a:r>
            <a:r>
              <a:rPr lang="en-US" dirty="0">
                <a:sym typeface="Wingdings" panose="05000000000000000000" pitchFamily="2" charset="2"/>
              </a:rPr>
              <a:t> </a:t>
            </a:r>
            <a:r>
              <a:rPr lang="en-US" dirty="0" err="1">
                <a:sym typeface="Wingdings" panose="05000000000000000000" pitchFamily="2" charset="2"/>
              </a:rPr>
              <a:t>suplimentare</a:t>
            </a:r>
            <a:r>
              <a:rPr lang="en-US" dirty="0">
                <a:sym typeface="Wingdings" panose="05000000000000000000" pitchFamily="2" charset="2"/>
              </a:rPr>
              <a:t>, </a:t>
            </a:r>
            <a:r>
              <a:rPr lang="en-US" dirty="0" err="1">
                <a:sym typeface="Wingdings" panose="05000000000000000000" pitchFamily="2" charset="2"/>
              </a:rPr>
              <a:t>utilizati</a:t>
            </a:r>
            <a:r>
              <a:rPr lang="en-US" dirty="0">
                <a:sym typeface="Wingdings" panose="05000000000000000000" pitchFamily="2" charset="2"/>
              </a:rPr>
              <a:t> Cloud Foundry. Java, </a:t>
            </a:r>
            <a:r>
              <a:rPr lang="en-US" dirty="0" err="1">
                <a:sym typeface="Wingdings" panose="05000000000000000000" pitchFamily="2" charset="2"/>
              </a:rPr>
              <a:t>Javascript</a:t>
            </a:r>
            <a:r>
              <a:rPr lang="en-US" dirty="0">
                <a:sym typeface="Wingdings" panose="05000000000000000000" pitchFamily="2" charset="2"/>
              </a:rPr>
              <a:t>, Python </a:t>
            </a:r>
            <a:r>
              <a:rPr lang="en-US" dirty="0" err="1">
                <a:sym typeface="Wingdings" panose="05000000000000000000" pitchFamily="2" charset="2"/>
              </a:rPr>
              <a:t>si</a:t>
            </a:r>
            <a:r>
              <a:rPr lang="en-US" dirty="0">
                <a:sym typeface="Wingdings" panose="05000000000000000000" pitchFamily="2" charset="2"/>
              </a:rPr>
              <a:t> nu </a:t>
            </a:r>
            <a:r>
              <a:rPr lang="en-US" dirty="0" err="1">
                <a:sym typeface="Wingdings" panose="05000000000000000000" pitchFamily="2" charset="2"/>
              </a:rPr>
              <a:t>numai</a:t>
            </a:r>
            <a:r>
              <a:rPr lang="en-US" dirty="0">
                <a:sym typeface="Wingdings" panose="05000000000000000000" pitchFamily="2" charset="2"/>
              </a:rPr>
              <a:t> </a:t>
            </a:r>
            <a:r>
              <a:rPr lang="en-US" dirty="0" err="1">
                <a:sym typeface="Wingdings" panose="05000000000000000000" pitchFamily="2" charset="2"/>
              </a:rPr>
              <a:t>sunt</a:t>
            </a:r>
            <a:r>
              <a:rPr lang="en-US" dirty="0">
                <a:sym typeface="Wingdings" panose="05000000000000000000" pitchFamily="2" charset="2"/>
              </a:rPr>
              <a:t> </a:t>
            </a:r>
            <a:r>
              <a:rPr lang="en-US" dirty="0" err="1">
                <a:sym typeface="Wingdings" panose="05000000000000000000" pitchFamily="2" charset="2"/>
              </a:rPr>
              <a:t>disponibile</a:t>
            </a:r>
            <a:r>
              <a:rPr lang="en-US" dirty="0">
                <a:sym typeface="Wingdings" panose="05000000000000000000" pitchFamily="2" charset="2"/>
              </a:rPr>
              <a:t> </a:t>
            </a:r>
            <a:r>
              <a:rPr lang="en-US" dirty="0" err="1">
                <a:sym typeface="Wingdings" panose="05000000000000000000" pitchFamily="2" charset="2"/>
              </a:rPr>
              <a:t>pentru</a:t>
            </a:r>
            <a:r>
              <a:rPr lang="en-US" dirty="0">
                <a:sym typeface="Wingdings" panose="05000000000000000000" pitchFamily="2" charset="2"/>
              </a:rPr>
              <a:t> </a:t>
            </a:r>
            <a:r>
              <a:rPr lang="en-US" dirty="0" err="1">
                <a:sym typeface="Wingdings" panose="05000000000000000000" pitchFamily="2" charset="2"/>
              </a:rPr>
              <a:t>voi</a:t>
            </a:r>
            <a:r>
              <a:rPr lang="en-US" dirty="0">
                <a:sym typeface="Wingdings" panose="05000000000000000000" pitchFamily="2" charset="2"/>
              </a:rPr>
              <a: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836382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420017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Deja am </a:t>
            </a:r>
            <a:r>
              <a:rPr lang="en-US" sz="900" dirty="0" err="1"/>
              <a:t>pregatit</a:t>
            </a:r>
            <a:r>
              <a:rPr lang="en-US" sz="900" dirty="0"/>
              <a:t> </a:t>
            </a:r>
            <a:r>
              <a:rPr lang="en-US" sz="900" dirty="0" err="1"/>
              <a:t>pentru</a:t>
            </a:r>
            <a:r>
              <a:rPr lang="en-US" sz="900" dirty="0"/>
              <a:t> </a:t>
            </a:r>
            <a:r>
              <a:rPr lang="en-US" sz="900" dirty="0" err="1"/>
              <a:t>voi</a:t>
            </a:r>
            <a:r>
              <a:rPr lang="en-US" sz="900" dirty="0"/>
              <a:t> un Rest / OData API care </a:t>
            </a:r>
            <a:r>
              <a:rPr lang="en-US" sz="900" dirty="0" err="1"/>
              <a:t>sa</a:t>
            </a:r>
            <a:r>
              <a:rPr lang="en-US" sz="900" dirty="0"/>
              <a:t> </a:t>
            </a:r>
            <a:r>
              <a:rPr lang="en-US" sz="900" dirty="0" err="1"/>
              <a:t>va</a:t>
            </a:r>
            <a:r>
              <a:rPr lang="en-US" sz="900" dirty="0"/>
              <a:t> </a:t>
            </a:r>
            <a:r>
              <a:rPr lang="en-US" sz="900" dirty="0" err="1"/>
              <a:t>permita</a:t>
            </a:r>
            <a:r>
              <a:rPr lang="en-US" sz="900" dirty="0"/>
              <a:t> </a:t>
            </a:r>
            <a:r>
              <a:rPr lang="en-US" sz="900" dirty="0" err="1"/>
              <a:t>sa</a:t>
            </a:r>
            <a:r>
              <a:rPr lang="en-US" sz="900" dirty="0"/>
              <a:t> </a:t>
            </a:r>
            <a:r>
              <a:rPr lang="en-US" sz="900" dirty="0" err="1"/>
              <a:t>interogati</a:t>
            </a:r>
            <a:r>
              <a:rPr lang="en-US" sz="900" dirty="0"/>
              <a:t> </a:t>
            </a:r>
            <a:r>
              <a:rPr lang="en-US" sz="900" dirty="0" err="1"/>
              <a:t>datele</a:t>
            </a:r>
            <a:r>
              <a:rPr lang="en-US" sz="900" dirty="0"/>
              <a:t>. </a:t>
            </a:r>
            <a:r>
              <a:rPr lang="en-US" sz="900" dirty="0" err="1"/>
              <a:t>Aici</a:t>
            </a:r>
            <a:r>
              <a:rPr lang="en-US" sz="900" dirty="0"/>
              <a:t> </a:t>
            </a:r>
            <a:r>
              <a:rPr lang="en-US" sz="900" dirty="0" err="1"/>
              <a:t>aveti</a:t>
            </a:r>
            <a:r>
              <a:rPr lang="en-US" sz="900" dirty="0"/>
              <a:t> link-</a:t>
            </a:r>
            <a:r>
              <a:rPr lang="en-US" sz="900" dirty="0" err="1"/>
              <a:t>ul</a:t>
            </a:r>
            <a:r>
              <a:rPr lang="en-US" sz="900" dirty="0"/>
              <a:t> </a:t>
            </a:r>
            <a:r>
              <a:rPr lang="en-US" sz="900" dirty="0" err="1"/>
              <a:t>catre</a:t>
            </a:r>
            <a:r>
              <a:rPr lang="en-US" sz="900" dirty="0"/>
              <a:t> repository-</a:t>
            </a:r>
            <a:r>
              <a:rPr lang="en-US" sz="900" dirty="0" err="1"/>
              <a:t>ul</a:t>
            </a:r>
            <a:r>
              <a:rPr lang="en-US" sz="900" dirty="0"/>
              <a:t> </a:t>
            </a:r>
            <a:r>
              <a:rPr lang="en-US" sz="900" dirty="0" err="1"/>
              <a:t>proiectului</a:t>
            </a:r>
            <a:r>
              <a:rPr lang="en-US" sz="900" dirty="0"/>
              <a:t>. Nu </a:t>
            </a:r>
            <a:r>
              <a:rPr lang="en-US" sz="900" dirty="0" err="1"/>
              <a:t>va</a:t>
            </a:r>
            <a:r>
              <a:rPr lang="en-US" sz="900" dirty="0"/>
              <a:t> </a:t>
            </a:r>
            <a:r>
              <a:rPr lang="en-US" sz="900" dirty="0" err="1"/>
              <a:t>grabiti</a:t>
            </a:r>
            <a:r>
              <a:rPr lang="en-US" sz="900" dirty="0"/>
              <a:t> </a:t>
            </a:r>
            <a:r>
              <a:rPr lang="en-US" sz="900" dirty="0" err="1"/>
              <a:t>sa</a:t>
            </a:r>
            <a:r>
              <a:rPr lang="en-US" sz="900" dirty="0"/>
              <a:t> </a:t>
            </a:r>
            <a:r>
              <a:rPr lang="en-US" sz="900" dirty="0" err="1"/>
              <a:t>scanati</a:t>
            </a:r>
            <a:r>
              <a:rPr lang="en-US" sz="900" dirty="0"/>
              <a:t> </a:t>
            </a:r>
            <a:r>
              <a:rPr lang="en-US" sz="900" dirty="0" err="1"/>
              <a:t>codul</a:t>
            </a:r>
            <a:r>
              <a:rPr lang="en-US" sz="900" dirty="0"/>
              <a:t>, </a:t>
            </a:r>
            <a:r>
              <a:rPr lang="en-US" sz="900" dirty="0" err="1"/>
              <a:t>totul</a:t>
            </a:r>
            <a:r>
              <a:rPr lang="en-US" sz="900" dirty="0"/>
              <a:t> </a:t>
            </a:r>
            <a:r>
              <a:rPr lang="en-US" sz="900" dirty="0" err="1"/>
              <a:t>este</a:t>
            </a:r>
            <a:r>
              <a:rPr lang="en-US" sz="900" dirty="0"/>
              <a:t> in </a:t>
            </a:r>
            <a:r>
              <a:rPr lang="en-US" sz="900" dirty="0" err="1"/>
              <a:t>documentatie</a:t>
            </a:r>
            <a:r>
              <a:rPr lang="en-US" sz="900"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484664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409747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278075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Acum</a:t>
            </a:r>
            <a:r>
              <a:rPr lang="en-US" dirty="0"/>
              <a:t> </a:t>
            </a:r>
            <a:r>
              <a:rPr lang="en-US" dirty="0" err="1"/>
              <a:t>sa</a:t>
            </a:r>
            <a:r>
              <a:rPr lang="en-US" dirty="0"/>
              <a:t> </a:t>
            </a:r>
            <a:r>
              <a:rPr lang="en-US" dirty="0" err="1"/>
              <a:t>discutam</a:t>
            </a:r>
            <a:r>
              <a:rPr lang="en-US" dirty="0"/>
              <a:t> </a:t>
            </a:r>
            <a:r>
              <a:rPr lang="en-US" dirty="0" err="1"/>
              <a:t>despre</a:t>
            </a:r>
            <a:r>
              <a:rPr lang="en-US" dirty="0"/>
              <a:t> </a:t>
            </a:r>
            <a:r>
              <a:rPr lang="en-US" dirty="0" err="1"/>
              <a:t>cerintele</a:t>
            </a:r>
            <a:r>
              <a:rPr lang="en-US" dirty="0"/>
              <a:t> </a:t>
            </a:r>
            <a:r>
              <a:rPr lang="en-US" dirty="0" err="1"/>
              <a:t>temei</a:t>
            </a:r>
            <a:r>
              <a:rPr lang="en-US" dirty="0"/>
              <a: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2415998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Task-urile </a:t>
            </a:r>
            <a:r>
              <a:rPr lang="en-US" sz="900" dirty="0" err="1"/>
              <a:t>sunt</a:t>
            </a:r>
            <a:r>
              <a:rPr lang="en-US" sz="900" dirty="0"/>
              <a:t> din </a:t>
            </a:r>
            <a:r>
              <a:rPr lang="en-US" sz="900" dirty="0" err="1"/>
              <a:t>aceste</a:t>
            </a:r>
            <a:r>
              <a:rPr lang="en-US" sz="900" dirty="0"/>
              <a:t> </a:t>
            </a:r>
            <a:r>
              <a:rPr lang="en-US" sz="900" dirty="0" err="1"/>
              <a:t>categorii</a:t>
            </a:r>
            <a:r>
              <a:rPr lang="en-US" sz="900" dirty="0"/>
              <a:t>. </a:t>
            </a:r>
            <a:r>
              <a:rPr lang="en-US" sz="900" dirty="0" err="1"/>
              <a:t>Vrem</a:t>
            </a:r>
            <a:r>
              <a:rPr lang="en-US" sz="900" dirty="0"/>
              <a:t> </a:t>
            </a:r>
            <a:r>
              <a:rPr lang="en-US" sz="900" dirty="0" err="1"/>
              <a:t>sa</a:t>
            </a:r>
            <a:r>
              <a:rPr lang="en-US" sz="900" dirty="0"/>
              <a:t> </a:t>
            </a:r>
            <a:r>
              <a:rPr lang="en-US" sz="900" dirty="0" err="1"/>
              <a:t>vizualizam</a:t>
            </a:r>
            <a:r>
              <a:rPr lang="en-US" sz="900" dirty="0"/>
              <a:t> </a:t>
            </a:r>
            <a:r>
              <a:rPr lang="en-US" sz="900" dirty="0" err="1"/>
              <a:t>ce</a:t>
            </a:r>
            <a:r>
              <a:rPr lang="en-US" sz="900" dirty="0"/>
              <a:t> se </a:t>
            </a:r>
            <a:r>
              <a:rPr lang="en-US" sz="900" dirty="0" err="1"/>
              <a:t>intampla</a:t>
            </a:r>
            <a:r>
              <a:rPr lang="en-US" sz="900" dirty="0"/>
              <a:t> in </a:t>
            </a:r>
            <a:r>
              <a:rPr lang="en-US" sz="900" dirty="0" err="1"/>
              <a:t>acest</a:t>
            </a:r>
            <a:r>
              <a:rPr lang="en-US" sz="900" dirty="0"/>
              <a:t> warehouse. </a:t>
            </a:r>
            <a:r>
              <a:rPr lang="en-US" sz="900" dirty="0" err="1"/>
              <a:t>Vrem</a:t>
            </a:r>
            <a:r>
              <a:rPr lang="en-US" sz="900" dirty="0"/>
              <a:t> </a:t>
            </a:r>
            <a:r>
              <a:rPr lang="en-US" sz="900" dirty="0" err="1"/>
              <a:t>sa</a:t>
            </a:r>
            <a:r>
              <a:rPr lang="en-US" sz="900" dirty="0"/>
              <a:t> </a:t>
            </a:r>
            <a:r>
              <a:rPr lang="en-US" sz="900" dirty="0" err="1"/>
              <a:t>modelam</a:t>
            </a:r>
            <a:r>
              <a:rPr lang="en-US" sz="900" dirty="0"/>
              <a:t> </a:t>
            </a:r>
            <a:r>
              <a:rPr lang="en-US" sz="900" dirty="0" err="1"/>
              <a:t>si</a:t>
            </a:r>
            <a:r>
              <a:rPr lang="en-US" sz="900" dirty="0"/>
              <a:t> </a:t>
            </a:r>
            <a:r>
              <a:rPr lang="en-US" sz="900" dirty="0" err="1"/>
              <a:t>sa</a:t>
            </a:r>
            <a:r>
              <a:rPr lang="en-US" sz="900" dirty="0"/>
              <a:t> </a:t>
            </a:r>
            <a:r>
              <a:rPr lang="en-US" sz="900" dirty="0" err="1"/>
              <a:t>simulam</a:t>
            </a:r>
            <a:r>
              <a:rPr lang="en-US" sz="900" dirty="0"/>
              <a:t> </a:t>
            </a:r>
            <a:r>
              <a:rPr lang="en-US" sz="900" dirty="0" err="1"/>
              <a:t>evenimentele</a:t>
            </a:r>
            <a:r>
              <a:rPr lang="en-US" sz="900" dirty="0"/>
              <a:t>, </a:t>
            </a:r>
            <a:r>
              <a:rPr lang="en-US" sz="900" dirty="0" err="1"/>
              <a:t>sa</a:t>
            </a:r>
            <a:r>
              <a:rPr lang="en-US" sz="900" dirty="0"/>
              <a:t> </a:t>
            </a:r>
            <a:r>
              <a:rPr lang="en-US" sz="900" dirty="0" err="1"/>
              <a:t>observam</a:t>
            </a:r>
            <a:r>
              <a:rPr lang="en-US" sz="900" dirty="0"/>
              <a:t> </a:t>
            </a:r>
            <a:r>
              <a:rPr lang="en-US" sz="900" dirty="0" err="1"/>
              <a:t>evolutia</a:t>
            </a:r>
            <a:r>
              <a:rPr lang="en-US" sz="900" dirty="0"/>
              <a:t> </a:t>
            </a:r>
            <a:r>
              <a:rPr lang="en-US" sz="900" dirty="0" err="1"/>
              <a:t>indicatorilor</a:t>
            </a:r>
            <a:r>
              <a:rPr lang="en-US" sz="900" dirty="0"/>
              <a:t> de </a:t>
            </a:r>
            <a:r>
              <a:rPr lang="en-US" sz="900" dirty="0" err="1"/>
              <a:t>performanta</a:t>
            </a:r>
            <a:r>
              <a:rPr lang="en-US" sz="900" dirty="0"/>
              <a:t> </a:t>
            </a:r>
            <a:r>
              <a:rPr lang="en-US" sz="900" dirty="0" err="1"/>
              <a:t>si</a:t>
            </a:r>
            <a:r>
              <a:rPr lang="en-US" sz="900" dirty="0"/>
              <a:t> </a:t>
            </a:r>
            <a:r>
              <a:rPr lang="en-US" sz="900" dirty="0" err="1"/>
              <a:t>apoi</a:t>
            </a:r>
            <a:r>
              <a:rPr lang="en-US" sz="900" dirty="0"/>
              <a:t> </a:t>
            </a:r>
            <a:r>
              <a:rPr lang="en-US" sz="900" dirty="0" err="1"/>
              <a:t>sa</a:t>
            </a:r>
            <a:r>
              <a:rPr lang="en-US" sz="900" dirty="0"/>
              <a:t> </a:t>
            </a:r>
            <a:r>
              <a:rPr lang="en-US" sz="900" dirty="0" err="1"/>
              <a:t>optimizam</a:t>
            </a:r>
            <a:r>
              <a:rPr lang="en-US" sz="900" dirty="0"/>
              <a:t> </a:t>
            </a:r>
            <a:r>
              <a:rPr lang="en-US" sz="900" dirty="0" err="1"/>
              <a:t>functionarea</a:t>
            </a:r>
            <a:r>
              <a:rPr lang="en-US" sz="900" dirty="0"/>
              <a:t> </a:t>
            </a:r>
            <a:r>
              <a:rPr lang="en-US" sz="900" dirty="0" err="1"/>
              <a:t>depozitului</a:t>
            </a:r>
            <a:r>
              <a:rPr lang="en-US" sz="900" dirty="0"/>
              <a:t>. Dar in </a:t>
            </a:r>
            <a:r>
              <a:rPr lang="en-US" sz="900" dirty="0" err="1"/>
              <a:t>primul</a:t>
            </a:r>
            <a:r>
              <a:rPr lang="en-US" sz="900" dirty="0"/>
              <a:t> rand </a:t>
            </a:r>
            <a:r>
              <a:rPr lang="en-US" sz="900" dirty="0" err="1"/>
              <a:t>vrem</a:t>
            </a:r>
            <a:r>
              <a:rPr lang="en-US" sz="900" dirty="0"/>
              <a:t> </a:t>
            </a:r>
            <a:r>
              <a:rPr lang="en-US" sz="900" dirty="0" err="1"/>
              <a:t>sa</a:t>
            </a:r>
            <a:r>
              <a:rPr lang="en-US" sz="900" dirty="0"/>
              <a:t> ne </a:t>
            </a:r>
            <a:r>
              <a:rPr lang="en-US" sz="900" dirty="0" err="1"/>
              <a:t>simtim</a:t>
            </a:r>
            <a:r>
              <a:rPr lang="en-US" sz="900" dirty="0"/>
              <a:t> bine cu </a:t>
            </a:r>
            <a:r>
              <a:rPr lang="en-US" sz="900" dirty="0" err="1"/>
              <a:t>totii</a:t>
            </a:r>
            <a:r>
              <a:rPr lang="en-US" sz="900" dirty="0"/>
              <a:t>. Nu </a:t>
            </a:r>
            <a:r>
              <a:rPr lang="en-US" sz="900" dirty="0" err="1"/>
              <a:t>uitati</a:t>
            </a:r>
            <a:r>
              <a:rPr lang="en-US" sz="900" dirty="0"/>
              <a:t>, </a:t>
            </a:r>
            <a:r>
              <a:rPr lang="en-US" sz="900" dirty="0" err="1"/>
              <a:t>detaliile</a:t>
            </a:r>
            <a:r>
              <a:rPr lang="en-US" sz="900" dirty="0"/>
              <a:t> </a:t>
            </a:r>
            <a:r>
              <a:rPr lang="en-US" sz="900" dirty="0" err="1"/>
              <a:t>cerintelor</a:t>
            </a:r>
            <a:r>
              <a:rPr lang="en-US" sz="900" dirty="0"/>
              <a:t> se </a:t>
            </a:r>
            <a:r>
              <a:rPr lang="en-US" sz="900" dirty="0" err="1"/>
              <a:t>gasesc</a:t>
            </a:r>
            <a:r>
              <a:rPr lang="en-US" sz="900" dirty="0"/>
              <a:t> in </a:t>
            </a:r>
            <a:r>
              <a:rPr lang="en-US" sz="900" dirty="0" err="1"/>
              <a:t>documentatie</a:t>
            </a:r>
            <a:r>
              <a:rPr lang="en-US" sz="900" dirty="0"/>
              <a:t> </a:t>
            </a:r>
            <a:r>
              <a:rPr lang="en-US" sz="900" dirty="0" err="1"/>
              <a:t>si</a:t>
            </a:r>
            <a:r>
              <a:rPr lang="en-US" sz="900" dirty="0"/>
              <a:t> </a:t>
            </a:r>
            <a:r>
              <a:rPr lang="en-US" sz="900" dirty="0" err="1"/>
              <a:t>puteti</a:t>
            </a:r>
            <a:r>
              <a:rPr lang="en-US" sz="900" dirty="0"/>
              <a:t> </a:t>
            </a:r>
            <a:r>
              <a:rPr lang="en-US" sz="900" dirty="0" err="1"/>
              <a:t>sa</a:t>
            </a:r>
            <a:r>
              <a:rPr lang="en-US" sz="900" dirty="0"/>
              <a:t> le </a:t>
            </a:r>
            <a:r>
              <a:rPr lang="en-US" sz="900" dirty="0" err="1"/>
              <a:t>consultati</a:t>
            </a:r>
            <a:r>
              <a:rPr lang="en-US" sz="900" dirty="0"/>
              <a:t> </a:t>
            </a:r>
            <a:r>
              <a:rPr lang="en-US" sz="900" dirty="0" err="1"/>
              <a:t>oricand</a:t>
            </a:r>
            <a:r>
              <a:rPr lang="en-US" sz="900" dirty="0"/>
              <a:t>.</a:t>
            </a:r>
          </a:p>
          <a:p>
            <a:r>
              <a:rPr lang="en-US" sz="900" dirty="0" err="1"/>
              <a:t>Implementati</a:t>
            </a:r>
            <a:r>
              <a:rPr lang="en-US" sz="900" dirty="0"/>
              <a:t> </a:t>
            </a:r>
            <a:r>
              <a:rPr lang="en-US" sz="900" dirty="0" err="1"/>
              <a:t>acele</a:t>
            </a:r>
            <a:r>
              <a:rPr lang="en-US" sz="900" dirty="0"/>
              <a:t> </a:t>
            </a:r>
            <a:r>
              <a:rPr lang="en-US" sz="900" dirty="0" err="1"/>
              <a:t>cerinte</a:t>
            </a:r>
            <a:r>
              <a:rPr lang="en-US" sz="900" dirty="0"/>
              <a:t> </a:t>
            </a:r>
            <a:r>
              <a:rPr lang="en-US" sz="900" dirty="0" err="1"/>
              <a:t>pe</a:t>
            </a:r>
            <a:r>
              <a:rPr lang="en-US" sz="900" dirty="0"/>
              <a:t> care </a:t>
            </a:r>
            <a:r>
              <a:rPr lang="en-US" sz="900" dirty="0" err="1"/>
              <a:t>voi</a:t>
            </a:r>
            <a:r>
              <a:rPr lang="en-US" sz="900" dirty="0"/>
              <a:t> le </a:t>
            </a:r>
            <a:r>
              <a:rPr lang="en-US" sz="900" dirty="0" err="1"/>
              <a:t>considerati</a:t>
            </a:r>
            <a:r>
              <a:rPr lang="en-US" sz="900" dirty="0"/>
              <a:t> </a:t>
            </a:r>
            <a:r>
              <a:rPr lang="en-US" sz="900" dirty="0" err="1"/>
              <a:t>potrivite</a:t>
            </a:r>
            <a:r>
              <a:rPr lang="en-US" sz="900"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216950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t>Taskurile</a:t>
            </a:r>
            <a:r>
              <a:rPr lang="en-US" sz="900" dirty="0"/>
              <a:t> </a:t>
            </a:r>
            <a:r>
              <a:rPr lang="en-US" sz="900" dirty="0" err="1"/>
              <a:t>sunt</a:t>
            </a:r>
            <a:r>
              <a:rPr lang="en-US" sz="900" dirty="0"/>
              <a:t> </a:t>
            </a:r>
            <a:r>
              <a:rPr lang="en-US" sz="900" dirty="0" err="1"/>
              <a:t>urmatoarele</a:t>
            </a:r>
            <a:r>
              <a:rPr lang="en-US" sz="900" dirty="0"/>
              <a:t>:</a:t>
            </a:r>
          </a:p>
          <a:p>
            <a:pPr marL="228600" indent="-228600">
              <a:buAutoNum type="arabicPeriod"/>
            </a:pPr>
            <a:r>
              <a:rPr lang="en-US" sz="900" dirty="0" err="1"/>
              <a:t>interfatati-va</a:t>
            </a:r>
            <a:r>
              <a:rPr lang="en-US" sz="900" dirty="0"/>
              <a:t> cu </a:t>
            </a:r>
            <a:r>
              <a:rPr lang="en-US" sz="900" dirty="0" err="1"/>
              <a:t>serviciul</a:t>
            </a:r>
            <a:r>
              <a:rPr lang="en-US" sz="900" dirty="0"/>
              <a:t> rest </a:t>
            </a:r>
            <a:r>
              <a:rPr lang="en-US" sz="900" dirty="0" err="1"/>
              <a:t>pentru</a:t>
            </a:r>
            <a:r>
              <a:rPr lang="en-US" sz="900" dirty="0"/>
              <a:t> a </a:t>
            </a:r>
            <a:r>
              <a:rPr lang="en-US" sz="900" dirty="0" err="1"/>
              <a:t>obtine</a:t>
            </a:r>
            <a:r>
              <a:rPr lang="en-US" sz="900" dirty="0"/>
              <a:t> </a:t>
            </a:r>
            <a:r>
              <a:rPr lang="en-US" sz="900" dirty="0" err="1"/>
              <a:t>datele</a:t>
            </a:r>
            <a:r>
              <a:rPr lang="en-US" sz="900" dirty="0"/>
              <a:t> (</a:t>
            </a:r>
            <a:r>
              <a:rPr lang="en-US" sz="900" dirty="0" err="1"/>
              <a:t>structura</a:t>
            </a:r>
            <a:r>
              <a:rPr lang="en-US" sz="900" dirty="0"/>
              <a:t> warehouse, </a:t>
            </a:r>
            <a:r>
              <a:rPr lang="en-US" sz="900" dirty="0" err="1"/>
              <a:t>alocarile</a:t>
            </a:r>
            <a:r>
              <a:rPr lang="en-US" sz="900" dirty="0"/>
              <a:t> </a:t>
            </a:r>
            <a:r>
              <a:rPr lang="en-US" sz="900" dirty="0" err="1"/>
              <a:t>initiale</a:t>
            </a:r>
            <a:r>
              <a:rPr lang="en-US" sz="900" dirty="0"/>
              <a:t>, </a:t>
            </a:r>
            <a:r>
              <a:rPr lang="en-US" sz="900" dirty="0" err="1"/>
              <a:t>stocurile</a:t>
            </a:r>
            <a:r>
              <a:rPr lang="en-US" sz="900" dirty="0"/>
              <a:t> </a:t>
            </a:r>
            <a:r>
              <a:rPr lang="en-US" sz="900" dirty="0" err="1"/>
              <a:t>si</a:t>
            </a:r>
            <a:r>
              <a:rPr lang="en-US" sz="900" dirty="0"/>
              <a:t> </a:t>
            </a:r>
            <a:r>
              <a:rPr lang="en-US" sz="900" dirty="0" err="1"/>
              <a:t>livrarile</a:t>
            </a:r>
            <a:r>
              <a:rPr lang="en-US" sz="900" dirty="0"/>
              <a:t>)</a:t>
            </a:r>
          </a:p>
          <a:p>
            <a:pPr marL="228600" indent="-228600">
              <a:buAutoNum type="arabicPeriod"/>
            </a:pPr>
            <a:r>
              <a:rPr lang="en-US" sz="900" dirty="0" err="1"/>
              <a:t>Vizualizarea</a:t>
            </a:r>
            <a:r>
              <a:rPr lang="en-US" sz="900" dirty="0"/>
              <a:t> </a:t>
            </a:r>
            <a:r>
              <a:rPr lang="en-US" sz="900" dirty="0" err="1"/>
              <a:t>continutului</a:t>
            </a:r>
            <a:r>
              <a:rPr lang="en-US" sz="900" dirty="0"/>
              <a:t> </a:t>
            </a:r>
            <a:r>
              <a:rPr lang="en-US" sz="900" dirty="0" err="1"/>
              <a:t>depozitului</a:t>
            </a:r>
            <a:endParaRPr lang="en-US" sz="900" dirty="0"/>
          </a:p>
          <a:p>
            <a:pPr marL="228600" indent="-228600">
              <a:buAutoNum type="arabicPeriod"/>
            </a:pPr>
            <a:r>
              <a:rPr lang="en-US" sz="900" dirty="0" err="1"/>
              <a:t>Implementati</a:t>
            </a:r>
            <a:r>
              <a:rPr lang="en-US" sz="900" dirty="0"/>
              <a:t> un simulator care </a:t>
            </a:r>
            <a:r>
              <a:rPr lang="en-US" sz="900" dirty="0" err="1"/>
              <a:t>sa</a:t>
            </a:r>
            <a:r>
              <a:rPr lang="en-US" sz="900" dirty="0"/>
              <a:t> </a:t>
            </a:r>
            <a:r>
              <a:rPr lang="en-US" sz="900" dirty="0" err="1"/>
              <a:t>gestioneze</a:t>
            </a:r>
            <a:r>
              <a:rPr lang="en-US" sz="900" dirty="0"/>
              <a:t> </a:t>
            </a:r>
            <a:r>
              <a:rPr lang="en-US" sz="900" dirty="0" err="1"/>
              <a:t>livrarile</a:t>
            </a:r>
            <a:r>
              <a:rPr lang="en-US" sz="900" dirty="0"/>
              <a:t> </a:t>
            </a:r>
            <a:r>
              <a:rPr lang="en-US" sz="900" dirty="0" err="1"/>
              <a:t>si</a:t>
            </a:r>
            <a:r>
              <a:rPr lang="en-US" sz="900" dirty="0"/>
              <a:t> </a:t>
            </a:r>
            <a:r>
              <a:rPr lang="en-US" sz="900" dirty="0" err="1"/>
              <a:t>miscarile</a:t>
            </a:r>
            <a:r>
              <a:rPr lang="en-US" sz="900" dirty="0"/>
              <a:t> de </a:t>
            </a:r>
            <a:r>
              <a:rPr lang="en-US" sz="900" dirty="0" err="1"/>
              <a:t>stocuri</a:t>
            </a:r>
            <a:r>
              <a:rPr lang="en-US" sz="900" dirty="0"/>
              <a:t> in </a:t>
            </a:r>
            <a:r>
              <a:rPr lang="en-US" sz="900" dirty="0" err="1"/>
              <a:t>interiorul</a:t>
            </a:r>
            <a:r>
              <a:rPr lang="en-US" sz="900" dirty="0"/>
              <a:t> </a:t>
            </a:r>
            <a:r>
              <a:rPr lang="en-US" sz="900" dirty="0" err="1"/>
              <a:t>depozitului</a:t>
            </a:r>
            <a:endParaRPr lang="en-US" sz="900" dirty="0"/>
          </a:p>
          <a:p>
            <a:pPr marL="228600" indent="-228600">
              <a:buAutoNum type="arabicPeriod"/>
            </a:pPr>
            <a:r>
              <a:rPr lang="en-US" sz="900" dirty="0" err="1"/>
              <a:t>Calculati</a:t>
            </a:r>
            <a:r>
              <a:rPr lang="en-US" sz="900" dirty="0"/>
              <a:t> </a:t>
            </a:r>
            <a:r>
              <a:rPr lang="en-US" sz="900" dirty="0" err="1"/>
              <a:t>indicatorii</a:t>
            </a:r>
            <a:r>
              <a:rPr lang="en-US" sz="900" dirty="0"/>
              <a:t> de </a:t>
            </a:r>
            <a:r>
              <a:rPr lang="en-US" sz="900" dirty="0" err="1"/>
              <a:t>performanta</a:t>
            </a:r>
            <a:r>
              <a:rPr lang="en-US" sz="900" dirty="0"/>
              <a:t> </a:t>
            </a:r>
            <a:r>
              <a:rPr lang="en-US" sz="900" dirty="0" err="1"/>
              <a:t>ai</a:t>
            </a:r>
            <a:r>
              <a:rPr lang="en-US" sz="900" dirty="0"/>
              <a:t> </a:t>
            </a:r>
            <a:r>
              <a:rPr lang="en-US" sz="900" dirty="0" err="1"/>
              <a:t>activitatii</a:t>
            </a:r>
            <a:r>
              <a:rPr lang="en-US" sz="900" dirty="0"/>
              <a:t> din deposit</a:t>
            </a:r>
          </a:p>
          <a:p>
            <a:pPr marL="228600" indent="-228600">
              <a:buAutoNum type="arabicPeriod"/>
            </a:pPr>
            <a:r>
              <a:rPr lang="en-US" sz="900" dirty="0" err="1"/>
              <a:t>Afisati</a:t>
            </a:r>
            <a:r>
              <a:rPr lang="en-US" sz="900" dirty="0"/>
              <a:t> </a:t>
            </a:r>
            <a:r>
              <a:rPr lang="en-US" sz="900" dirty="0" err="1"/>
              <a:t>si</a:t>
            </a:r>
            <a:r>
              <a:rPr lang="en-US" sz="900" dirty="0"/>
              <a:t> </a:t>
            </a:r>
            <a:r>
              <a:rPr lang="en-US" sz="900" dirty="0" err="1"/>
              <a:t>analizati</a:t>
            </a:r>
            <a:r>
              <a:rPr lang="en-US" sz="900" dirty="0"/>
              <a:t> </a:t>
            </a:r>
            <a:r>
              <a:rPr lang="en-US" sz="900" dirty="0" err="1"/>
              <a:t>indicatorii</a:t>
            </a:r>
            <a:r>
              <a:rPr lang="en-US" sz="900" dirty="0"/>
              <a:t> </a:t>
            </a:r>
            <a:r>
              <a:rPr lang="en-US" sz="900" dirty="0" err="1"/>
              <a:t>calculati</a:t>
            </a:r>
            <a:r>
              <a:rPr lang="en-US" sz="900" dirty="0"/>
              <a:t> anterior. </a:t>
            </a:r>
            <a:r>
              <a:rPr lang="en-US" sz="900" dirty="0" err="1"/>
              <a:t>Ar</a:t>
            </a:r>
            <a:r>
              <a:rPr lang="en-US" sz="900" dirty="0"/>
              <a:t> </a:t>
            </a:r>
            <a:r>
              <a:rPr lang="en-US" sz="900" dirty="0" err="1"/>
              <a:t>trebui</a:t>
            </a:r>
            <a:r>
              <a:rPr lang="en-US" sz="900" dirty="0"/>
              <a:t> </a:t>
            </a:r>
            <a:r>
              <a:rPr lang="en-US" sz="900" dirty="0" err="1"/>
              <a:t>sa</a:t>
            </a:r>
            <a:r>
              <a:rPr lang="en-US" sz="900" dirty="0"/>
              <a:t> </a:t>
            </a:r>
            <a:r>
              <a:rPr lang="en-US" sz="900" dirty="0" err="1"/>
              <a:t>va</a:t>
            </a:r>
            <a:r>
              <a:rPr lang="en-US" sz="900" dirty="0"/>
              <a:t> </a:t>
            </a:r>
            <a:r>
              <a:rPr lang="en-US" sz="900" dirty="0" err="1"/>
              <a:t>ganditi</a:t>
            </a:r>
            <a:r>
              <a:rPr lang="en-US" sz="900" dirty="0"/>
              <a:t> la </a:t>
            </a:r>
            <a:r>
              <a:rPr lang="en-US" sz="900" dirty="0" err="1"/>
              <a:t>implementarea</a:t>
            </a:r>
            <a:r>
              <a:rPr lang="en-US" sz="900" dirty="0"/>
              <a:t> </a:t>
            </a:r>
            <a:r>
              <a:rPr lang="en-US" sz="900" dirty="0" err="1"/>
              <a:t>unor</a:t>
            </a:r>
            <a:r>
              <a:rPr lang="en-US" sz="900" dirty="0"/>
              <a:t> dashboards</a:t>
            </a:r>
          </a:p>
          <a:p>
            <a:pPr marL="228600" indent="-228600">
              <a:buAutoNum type="arabicPeriod"/>
            </a:pPr>
            <a:r>
              <a:rPr lang="en-US" sz="900" dirty="0" err="1"/>
              <a:t>Prognozati</a:t>
            </a:r>
            <a:r>
              <a:rPr lang="en-US" sz="900" dirty="0"/>
              <a:t> </a:t>
            </a:r>
            <a:r>
              <a:rPr lang="en-US" sz="900" dirty="0" err="1"/>
              <a:t>livrarile</a:t>
            </a:r>
            <a:r>
              <a:rPr lang="en-US" sz="900" dirty="0"/>
              <a:t> </a:t>
            </a:r>
            <a:r>
              <a:rPr lang="en-US" sz="900" dirty="0" err="1"/>
              <a:t>pentru</a:t>
            </a:r>
            <a:r>
              <a:rPr lang="en-US" sz="900" dirty="0"/>
              <a:t> </a:t>
            </a:r>
            <a:r>
              <a:rPr lang="en-US" sz="900" dirty="0" err="1"/>
              <a:t>doua</a:t>
            </a:r>
            <a:r>
              <a:rPr lang="en-US" sz="900" dirty="0"/>
              <a:t> </a:t>
            </a:r>
            <a:r>
              <a:rPr lang="en-US" sz="900" dirty="0" err="1"/>
              <a:t>luni</a:t>
            </a:r>
            <a:r>
              <a:rPr lang="en-US" sz="900" dirty="0"/>
              <a:t>, </a:t>
            </a:r>
            <a:r>
              <a:rPr lang="en-US" sz="900" dirty="0" err="1"/>
              <a:t>pornind</a:t>
            </a:r>
            <a:r>
              <a:rPr lang="en-US" sz="900" dirty="0"/>
              <a:t> de la </a:t>
            </a:r>
            <a:r>
              <a:rPr lang="en-US" sz="900" dirty="0" err="1"/>
              <a:t>datele</a:t>
            </a:r>
            <a:r>
              <a:rPr lang="en-US" sz="900" dirty="0"/>
              <a:t> </a:t>
            </a:r>
            <a:r>
              <a:rPr lang="en-US" sz="900" dirty="0" err="1"/>
              <a:t>istorice</a:t>
            </a:r>
            <a:endParaRPr lang="en-US" sz="900" dirty="0"/>
          </a:p>
          <a:p>
            <a:pPr marL="228600" indent="-228600">
              <a:buAutoNum type="arabicPeriod"/>
            </a:pPr>
            <a:r>
              <a:rPr lang="en-US" sz="900" dirty="0" err="1"/>
              <a:t>Implementati</a:t>
            </a:r>
            <a:r>
              <a:rPr lang="en-US" sz="900" dirty="0"/>
              <a:t> un </a:t>
            </a:r>
            <a:r>
              <a:rPr lang="en-US" sz="900" dirty="0" err="1"/>
              <a:t>modul</a:t>
            </a:r>
            <a:r>
              <a:rPr lang="en-US" sz="900" dirty="0"/>
              <a:t> </a:t>
            </a:r>
            <a:r>
              <a:rPr lang="en-US" sz="900" dirty="0" err="1"/>
              <a:t>pentru</a:t>
            </a:r>
            <a:r>
              <a:rPr lang="en-US" sz="900" dirty="0"/>
              <a:t> </a:t>
            </a:r>
            <a:r>
              <a:rPr lang="en-US" sz="900" dirty="0" err="1"/>
              <a:t>generarea</a:t>
            </a:r>
            <a:r>
              <a:rPr lang="en-US" sz="900" dirty="0"/>
              <a:t> </a:t>
            </a:r>
            <a:r>
              <a:rPr lang="en-US" sz="900" dirty="0" err="1"/>
              <a:t>si</a:t>
            </a:r>
            <a:r>
              <a:rPr lang="en-US" sz="900" dirty="0"/>
              <a:t> </a:t>
            </a:r>
            <a:r>
              <a:rPr lang="en-US" sz="900" dirty="0" err="1"/>
              <a:t>citirea</a:t>
            </a:r>
            <a:r>
              <a:rPr lang="en-US" sz="900" dirty="0"/>
              <a:t> de </a:t>
            </a:r>
            <a:r>
              <a:rPr lang="en-US" sz="900" dirty="0" err="1"/>
              <a:t>coduri</a:t>
            </a:r>
            <a:r>
              <a:rPr lang="en-US" sz="900" dirty="0"/>
              <a:t> QR associate </a:t>
            </a:r>
            <a:r>
              <a:rPr lang="en-US" sz="900" dirty="0" err="1"/>
              <a:t>articolelor</a:t>
            </a:r>
            <a:r>
              <a:rPr lang="en-US" sz="900" dirty="0"/>
              <a:t> din deposit</a:t>
            </a:r>
          </a:p>
          <a:p>
            <a:pPr marL="228600" indent="-228600">
              <a:buAutoNum type="arabicPeriod"/>
            </a:pPr>
            <a:r>
              <a:rPr lang="en-US" sz="900" dirty="0" err="1"/>
              <a:t>Optimizati</a:t>
            </a:r>
            <a:r>
              <a:rPr lang="en-US" sz="900" dirty="0"/>
              <a:t> </a:t>
            </a:r>
            <a:r>
              <a:rPr lang="en-US" sz="900" dirty="0" err="1"/>
              <a:t>disponibilitatea</a:t>
            </a:r>
            <a:r>
              <a:rPr lang="en-US" sz="900" dirty="0"/>
              <a:t> </a:t>
            </a:r>
            <a:r>
              <a:rPr lang="en-US" sz="900" dirty="0" err="1"/>
              <a:t>articolelor</a:t>
            </a:r>
            <a:r>
              <a:rPr lang="en-US" sz="900" dirty="0"/>
              <a:t> in </a:t>
            </a:r>
            <a:r>
              <a:rPr lang="en-US" sz="900" dirty="0" err="1"/>
              <a:t>depozit</a:t>
            </a:r>
            <a:r>
              <a:rPr lang="en-US" sz="900" dirty="0"/>
              <a:t> </a:t>
            </a:r>
          </a:p>
          <a:p>
            <a:pPr marL="228600" indent="-228600">
              <a:buAutoNum type="arabicPeriod"/>
            </a:pPr>
            <a:endParaRPr lang="en-US" sz="900" dirty="0"/>
          </a:p>
          <a:p>
            <a:pPr marL="228600" indent="-228600">
              <a:buAutoNum type="arabicPeriod"/>
            </a:pPr>
            <a:endParaRPr lang="en-US" sz="900" dirty="0"/>
          </a:p>
          <a:p>
            <a:pPr marL="228600" indent="-228600">
              <a:buAutoNum type="arabicPeriod"/>
            </a:pPr>
            <a:endParaRPr lang="en-US" sz="900" dirty="0"/>
          </a:p>
          <a:p>
            <a:pPr marL="228600" indent="-228600">
              <a:buAutoNum type="arabicPeriod"/>
            </a:pPr>
            <a:endParaRPr lang="en-US" sz="900" dirty="0"/>
          </a:p>
          <a:p>
            <a:pPr marL="228600" indent="-228600">
              <a:buAutoNum type="arabicPeriod"/>
            </a:pPr>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1588947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La </a:t>
            </a:r>
            <a:r>
              <a:rPr lang="en-US" sz="900" dirty="0" err="1"/>
              <a:t>sfarsitul</a:t>
            </a:r>
            <a:r>
              <a:rPr lang="en-US" sz="900" dirty="0"/>
              <a:t> </a:t>
            </a:r>
            <a:r>
              <a:rPr lang="en-US" sz="900" dirty="0" err="1"/>
              <a:t>probei</a:t>
            </a:r>
            <a:r>
              <a:rPr lang="en-US" sz="900" dirty="0"/>
              <a:t>, </a:t>
            </a:r>
            <a:r>
              <a:rPr lang="en-US" sz="900" dirty="0" err="1"/>
              <a:t>vrem</a:t>
            </a:r>
            <a:r>
              <a:rPr lang="en-US" sz="900" dirty="0"/>
              <a:t> </a:t>
            </a:r>
            <a:r>
              <a:rPr lang="en-US" sz="900" dirty="0" err="1"/>
              <a:t>sa</a:t>
            </a:r>
            <a:r>
              <a:rPr lang="en-US" sz="900" dirty="0"/>
              <a:t> </a:t>
            </a:r>
            <a:r>
              <a:rPr lang="en-US" sz="900" dirty="0" err="1"/>
              <a:t>vedem</a:t>
            </a:r>
            <a:r>
              <a:rPr lang="en-US" sz="900" dirty="0"/>
              <a:t> de la </a:t>
            </a:r>
            <a:r>
              <a:rPr lang="en-US" sz="900" dirty="0" err="1"/>
              <a:t>voi</a:t>
            </a:r>
            <a:r>
              <a:rPr lang="en-US" sz="900" dirty="0"/>
              <a:t> o </a:t>
            </a:r>
            <a:r>
              <a:rPr lang="en-US" sz="900" dirty="0" err="1"/>
              <a:t>prezentare</a:t>
            </a:r>
            <a:r>
              <a:rPr lang="en-US" sz="900" dirty="0"/>
              <a:t> </a:t>
            </a:r>
            <a:r>
              <a:rPr lang="en-US" sz="900" dirty="0" err="1"/>
              <a:t>scurta</a:t>
            </a:r>
            <a:r>
              <a:rPr lang="en-US" sz="900" dirty="0"/>
              <a:t>, de 6 minute.</a:t>
            </a:r>
          </a:p>
          <a:p>
            <a:r>
              <a:rPr lang="en-US" sz="900" dirty="0" err="1"/>
              <a:t>Aceasta</a:t>
            </a:r>
            <a:r>
              <a:rPr lang="en-US" sz="900" dirty="0"/>
              <a:t> </a:t>
            </a:r>
            <a:r>
              <a:rPr lang="en-US" sz="900" dirty="0" err="1"/>
              <a:t>trebuie</a:t>
            </a:r>
            <a:r>
              <a:rPr lang="en-US" sz="900" dirty="0"/>
              <a:t> </a:t>
            </a:r>
            <a:r>
              <a:rPr lang="en-US" sz="900" dirty="0" err="1"/>
              <a:t>sa</a:t>
            </a:r>
            <a:r>
              <a:rPr lang="en-US" sz="900" dirty="0"/>
              <a:t> </a:t>
            </a:r>
            <a:r>
              <a:rPr lang="en-US" sz="900" dirty="0" err="1"/>
              <a:t>contina</a:t>
            </a:r>
            <a:r>
              <a:rPr lang="en-US" sz="900" dirty="0"/>
              <a:t> </a:t>
            </a:r>
            <a:r>
              <a:rPr lang="en-US" sz="900" dirty="0" err="1"/>
              <a:t>cel</a:t>
            </a:r>
            <a:r>
              <a:rPr lang="en-US" sz="900" dirty="0"/>
              <a:t> </a:t>
            </a:r>
            <a:r>
              <a:rPr lang="en-US" sz="900" dirty="0" err="1"/>
              <a:t>putin</a:t>
            </a:r>
            <a:endParaRPr lang="en-US" sz="900" dirty="0"/>
          </a:p>
          <a:p>
            <a:pPr marL="171450" indent="-171450">
              <a:buFontTx/>
              <a:buChar char="-"/>
            </a:pPr>
            <a:r>
              <a:rPr lang="en-US" sz="900" dirty="0"/>
              <a:t>Ce task-</a:t>
            </a:r>
            <a:r>
              <a:rPr lang="en-US" sz="900" dirty="0" err="1"/>
              <a:t>uri</a:t>
            </a:r>
            <a:r>
              <a:rPr lang="en-US" sz="900" dirty="0"/>
              <a:t> </a:t>
            </a:r>
            <a:r>
              <a:rPr lang="en-US" sz="900" dirty="0" err="1"/>
              <a:t>ati</a:t>
            </a:r>
            <a:r>
              <a:rPr lang="en-US" sz="900" dirty="0"/>
              <a:t> </a:t>
            </a:r>
            <a:r>
              <a:rPr lang="en-US" sz="900" dirty="0" err="1"/>
              <a:t>implementat</a:t>
            </a:r>
            <a:endParaRPr lang="en-US" sz="900" dirty="0"/>
          </a:p>
          <a:p>
            <a:pPr marL="171450" indent="-171450">
              <a:buFontTx/>
              <a:buChar char="-"/>
            </a:pPr>
            <a:r>
              <a:rPr lang="en-US" sz="900" dirty="0"/>
              <a:t>Ce </a:t>
            </a:r>
            <a:r>
              <a:rPr lang="en-US" sz="900" dirty="0" err="1"/>
              <a:t>tehnologii</a:t>
            </a:r>
            <a:r>
              <a:rPr lang="en-US" sz="900" dirty="0"/>
              <a:t> </a:t>
            </a:r>
            <a:r>
              <a:rPr lang="en-US" sz="900" dirty="0" err="1"/>
              <a:t>ati</a:t>
            </a:r>
            <a:r>
              <a:rPr lang="en-US" sz="900" dirty="0"/>
              <a:t> </a:t>
            </a:r>
            <a:r>
              <a:rPr lang="en-US" sz="900" dirty="0" err="1"/>
              <a:t>folosit</a:t>
            </a:r>
            <a:endParaRPr lang="en-US" sz="900" dirty="0"/>
          </a:p>
          <a:p>
            <a:pPr marL="171450" indent="-171450">
              <a:buFontTx/>
              <a:buChar char="-"/>
            </a:pPr>
            <a:r>
              <a:rPr lang="en-US" sz="900" dirty="0" err="1"/>
              <a:t>Arhitectura</a:t>
            </a:r>
            <a:r>
              <a:rPr lang="en-US" sz="900" dirty="0"/>
              <a:t> </a:t>
            </a:r>
            <a:r>
              <a:rPr lang="en-US" sz="900" dirty="0" err="1"/>
              <a:t>solutie</a:t>
            </a:r>
            <a:endParaRPr lang="en-US" sz="900" dirty="0"/>
          </a:p>
          <a:p>
            <a:pPr marL="171450" indent="-171450">
              <a:buFontTx/>
              <a:buChar char="-"/>
            </a:pPr>
            <a:r>
              <a:rPr lang="en-US" sz="900" dirty="0"/>
              <a:t>O </a:t>
            </a:r>
            <a:r>
              <a:rPr lang="en-US" sz="900" dirty="0" err="1"/>
              <a:t>scurta</a:t>
            </a:r>
            <a:r>
              <a:rPr lang="en-US" sz="900" dirty="0"/>
              <a:t> </a:t>
            </a:r>
            <a:r>
              <a:rPr lang="en-US" sz="900" dirty="0" err="1"/>
              <a:t>demonstratie</a:t>
            </a:r>
            <a:endParaRPr lang="en-US" sz="900" dirty="0"/>
          </a:p>
          <a:p>
            <a:pPr marL="228600" indent="-228600">
              <a:buAutoNum type="arabicPeriod"/>
            </a:pPr>
            <a:endParaRPr lang="en-US" sz="900" dirty="0"/>
          </a:p>
          <a:p>
            <a:pPr marL="228600" indent="-228600">
              <a:buAutoNum type="arabicPeriod"/>
            </a:pPr>
            <a:endParaRPr lang="en-US" sz="900" dirty="0"/>
          </a:p>
          <a:p>
            <a:pPr marL="228600" indent="-228600">
              <a:buAutoNum type="arabicPeriod"/>
            </a:pPr>
            <a:endParaRPr lang="en-US" sz="900" dirty="0"/>
          </a:p>
          <a:p>
            <a:pPr marL="228600" indent="-228600">
              <a:buAutoNum type="arabicPeriod"/>
            </a:pPr>
            <a:endParaRPr lang="en-US" sz="900" dirty="0"/>
          </a:p>
          <a:p>
            <a:pPr marL="228600" indent="-228600">
              <a:buAutoNum type="arabicPeriod"/>
            </a:pPr>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extLst>
      <p:ext uri="{BB962C8B-B14F-4D97-AF65-F5344CB8AC3E}">
        <p14:creationId xmlns:p14="http://schemas.microsoft.com/office/powerpoint/2010/main" val="1601741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3261755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3330907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Problema</a:t>
            </a:r>
            <a:r>
              <a:rPr lang="en-US" dirty="0"/>
              <a:t> </a:t>
            </a:r>
            <a:r>
              <a:rPr lang="en-US" dirty="0" err="1"/>
              <a:t>pe</a:t>
            </a:r>
            <a:r>
              <a:rPr lang="en-US" dirty="0"/>
              <a:t> care o </a:t>
            </a:r>
            <a:r>
              <a:rPr lang="en-US" dirty="0" err="1"/>
              <a:t>vom</a:t>
            </a:r>
            <a:r>
              <a:rPr lang="en-US" dirty="0"/>
              <a:t> </a:t>
            </a:r>
            <a:r>
              <a:rPr lang="en-US" dirty="0" err="1"/>
              <a:t>rezolva</a:t>
            </a:r>
            <a:r>
              <a:rPr lang="en-US" dirty="0"/>
              <a:t> </a:t>
            </a:r>
            <a:r>
              <a:rPr lang="en-US" dirty="0" err="1"/>
              <a:t>impreuna</a:t>
            </a:r>
            <a:r>
              <a:rPr lang="en-US" dirty="0"/>
              <a:t> “</a:t>
            </a:r>
            <a:r>
              <a:rPr lang="en-US" dirty="0" err="1"/>
              <a:t>Nextgen</a:t>
            </a:r>
            <a:r>
              <a:rPr lang="en-US" dirty="0"/>
              <a:t> smart warehouse”. Dar </a:t>
            </a:r>
            <a:r>
              <a:rPr lang="en-US" dirty="0" err="1"/>
              <a:t>ce</a:t>
            </a:r>
            <a:r>
              <a:rPr lang="en-US" dirty="0"/>
              <a:t> </a:t>
            </a:r>
            <a:r>
              <a:rPr lang="en-US" dirty="0" err="1"/>
              <a:t>inseamna</a:t>
            </a:r>
            <a:r>
              <a:rPr lang="en-US" dirty="0"/>
              <a:t> </a:t>
            </a:r>
            <a:r>
              <a:rPr lang="en-US" dirty="0" err="1"/>
              <a:t>asta</a:t>
            </a:r>
            <a:r>
              <a:rPr lang="en-US" dirty="0"/>
              <a: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3644008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 warehouse </a:t>
            </a:r>
            <a:r>
              <a:rPr lang="en-US" dirty="0" err="1"/>
              <a:t>este</a:t>
            </a:r>
            <a:r>
              <a:rPr lang="en-US" dirty="0"/>
              <a:t> un </a:t>
            </a:r>
            <a:r>
              <a:rPr lang="en-US" dirty="0" err="1"/>
              <a:t>depozit</a:t>
            </a:r>
            <a:r>
              <a:rPr lang="en-US" dirty="0"/>
              <a:t>. O </a:t>
            </a:r>
            <a:r>
              <a:rPr lang="en-US" dirty="0" err="1"/>
              <a:t>cladire</a:t>
            </a:r>
            <a:r>
              <a:rPr lang="en-US" dirty="0"/>
              <a:t> </a:t>
            </a:r>
            <a:r>
              <a:rPr lang="en-US" dirty="0" err="1"/>
              <a:t>sau</a:t>
            </a:r>
            <a:r>
              <a:rPr lang="en-US" dirty="0"/>
              <a:t> </a:t>
            </a:r>
            <a:r>
              <a:rPr lang="en-US" dirty="0" err="1"/>
              <a:t>mai</a:t>
            </a:r>
            <a:r>
              <a:rPr lang="en-US" dirty="0"/>
              <a:t> </a:t>
            </a:r>
            <a:r>
              <a:rPr lang="en-US" dirty="0" err="1"/>
              <a:t>multe</a:t>
            </a:r>
            <a:r>
              <a:rPr lang="en-US" dirty="0"/>
              <a:t>, in care </a:t>
            </a:r>
            <a:r>
              <a:rPr lang="en-US" dirty="0" err="1"/>
              <a:t>sunt</a:t>
            </a:r>
            <a:r>
              <a:rPr lang="en-US" dirty="0"/>
              <a:t> </a:t>
            </a:r>
            <a:r>
              <a:rPr lang="en-US" dirty="0" err="1"/>
              <a:t>stocate</a:t>
            </a:r>
            <a:r>
              <a:rPr lang="en-US" dirty="0"/>
              <a:t> o </a:t>
            </a:r>
            <a:r>
              <a:rPr lang="en-US" dirty="0" err="1"/>
              <a:t>gramada</a:t>
            </a:r>
            <a:r>
              <a:rPr lang="en-US" dirty="0"/>
              <a:t> de </a:t>
            </a:r>
            <a:r>
              <a:rPr lang="en-US" dirty="0" err="1"/>
              <a:t>lucruri</a:t>
            </a:r>
            <a:r>
              <a:rPr lang="en-US" dirty="0"/>
              <a:t>, </a:t>
            </a:r>
            <a:r>
              <a:rPr lang="en-US" dirty="0" err="1"/>
              <a:t>pentru</a:t>
            </a:r>
            <a:r>
              <a:rPr lang="en-US" dirty="0"/>
              <a:t> un </a:t>
            </a:r>
            <a:r>
              <a:rPr lang="en-US" dirty="0" err="1"/>
              <a:t>timp</a:t>
            </a:r>
            <a:r>
              <a:rPr lang="en-US" dirty="0"/>
              <a:t> </a:t>
            </a:r>
            <a:r>
              <a:rPr lang="en-US" dirty="0" err="1"/>
              <a:t>mai</a:t>
            </a:r>
            <a:r>
              <a:rPr lang="en-US" dirty="0"/>
              <a:t> </a:t>
            </a:r>
            <a:r>
              <a:rPr lang="en-US" dirty="0" err="1"/>
              <a:t>scurt</a:t>
            </a:r>
            <a:r>
              <a:rPr lang="en-US" dirty="0"/>
              <a:t> </a:t>
            </a:r>
            <a:r>
              <a:rPr lang="en-US" dirty="0" err="1"/>
              <a:t>sau</a:t>
            </a:r>
            <a:r>
              <a:rPr lang="en-US" dirty="0"/>
              <a:t> </a:t>
            </a:r>
            <a:r>
              <a:rPr lang="en-US" dirty="0" err="1"/>
              <a:t>mai</a:t>
            </a:r>
            <a:r>
              <a:rPr lang="en-US" dirty="0"/>
              <a:t> lung. </a:t>
            </a:r>
            <a:r>
              <a:rPr lang="en-US" dirty="0" err="1"/>
              <a:t>Procesul</a:t>
            </a:r>
            <a:r>
              <a:rPr lang="en-US" dirty="0"/>
              <a:t> intern </a:t>
            </a:r>
            <a:r>
              <a:rPr lang="en-US" dirty="0" err="1"/>
              <a:t>este</a:t>
            </a:r>
            <a:r>
              <a:rPr lang="en-US" dirty="0"/>
              <a:t> ca </a:t>
            </a:r>
            <a:r>
              <a:rPr lang="en-US" dirty="0" err="1"/>
              <a:t>acest</a:t>
            </a:r>
            <a:r>
              <a:rPr lang="en-US" dirty="0"/>
              <a:t> deposit </a:t>
            </a:r>
            <a:r>
              <a:rPr lang="en-US" dirty="0" err="1"/>
              <a:t>este</a:t>
            </a:r>
            <a:r>
              <a:rPr lang="en-US" dirty="0"/>
              <a:t> </a:t>
            </a:r>
            <a:r>
              <a:rPr lang="en-US" dirty="0" err="1"/>
              <a:t>aprovizionat</a:t>
            </a:r>
            <a:r>
              <a:rPr lang="en-US" dirty="0"/>
              <a:t> (</a:t>
            </a:r>
            <a:r>
              <a:rPr lang="en-US" dirty="0" err="1"/>
              <a:t>asa</a:t>
            </a:r>
            <a:r>
              <a:rPr lang="en-US" dirty="0"/>
              <a:t> </a:t>
            </a:r>
            <a:r>
              <a:rPr lang="en-US" dirty="0" err="1"/>
              <a:t>apar</a:t>
            </a:r>
            <a:r>
              <a:rPr lang="en-US" dirty="0"/>
              <a:t> </a:t>
            </a:r>
            <a:r>
              <a:rPr lang="en-US" dirty="0" err="1"/>
              <a:t>stocurile</a:t>
            </a:r>
            <a:r>
              <a:rPr lang="en-US" dirty="0"/>
              <a:t>) </a:t>
            </a:r>
            <a:r>
              <a:rPr lang="en-US" dirty="0" err="1"/>
              <a:t>si</a:t>
            </a:r>
            <a:r>
              <a:rPr lang="en-US" dirty="0"/>
              <a:t> din el </a:t>
            </a:r>
            <a:r>
              <a:rPr lang="en-US" dirty="0" err="1"/>
              <a:t>sunt</a:t>
            </a:r>
            <a:r>
              <a:rPr lang="en-US" dirty="0"/>
              <a:t> </a:t>
            </a:r>
            <a:r>
              <a:rPr lang="en-US" dirty="0" err="1"/>
              <a:t>facute</a:t>
            </a:r>
            <a:r>
              <a:rPr lang="en-US" dirty="0"/>
              <a:t> </a:t>
            </a:r>
            <a:r>
              <a:rPr lang="en-US" dirty="0" err="1"/>
              <a:t>livrari</a:t>
            </a:r>
            <a:r>
              <a:rPr lang="en-US" dirty="0"/>
              <a:t> </a:t>
            </a:r>
            <a:r>
              <a:rPr lang="en-US" dirty="0" err="1"/>
              <a:t>catre</a:t>
            </a:r>
            <a:r>
              <a:rPr lang="en-US" dirty="0"/>
              <a:t> </a:t>
            </a:r>
            <a:r>
              <a:rPr lang="en-US" dirty="0" err="1"/>
              <a:t>clienti</a:t>
            </a:r>
            <a:r>
              <a:rPr lang="en-US" dirty="0"/>
              <a:t>. Un deposit </a:t>
            </a:r>
            <a:r>
              <a:rPr lang="en-US" dirty="0" err="1"/>
              <a:t>optimizat</a:t>
            </a:r>
            <a:r>
              <a:rPr lang="en-US" dirty="0"/>
              <a:t> </a:t>
            </a:r>
            <a:r>
              <a:rPr lang="en-US" dirty="0" err="1"/>
              <a:t>este</a:t>
            </a:r>
            <a:r>
              <a:rPr lang="en-US" dirty="0"/>
              <a:t> </a:t>
            </a:r>
            <a:r>
              <a:rPr lang="en-US" dirty="0" err="1"/>
              <a:t>acela</a:t>
            </a:r>
            <a:r>
              <a:rPr lang="en-US" dirty="0"/>
              <a:t> in care nu </a:t>
            </a:r>
            <a:r>
              <a:rPr lang="en-US" dirty="0" err="1"/>
              <a:t>tinem</a:t>
            </a:r>
            <a:r>
              <a:rPr lang="en-US" dirty="0"/>
              <a:t> </a:t>
            </a:r>
            <a:r>
              <a:rPr lang="en-US" dirty="0" err="1"/>
              <a:t>stocuri</a:t>
            </a:r>
            <a:r>
              <a:rPr lang="en-US" dirty="0"/>
              <a:t> inutile </a:t>
            </a:r>
            <a:r>
              <a:rPr lang="en-US" dirty="0" err="1"/>
              <a:t>si</a:t>
            </a:r>
            <a:r>
              <a:rPr lang="en-US" dirty="0"/>
              <a:t> din care </a:t>
            </a:r>
            <a:r>
              <a:rPr lang="en-US" dirty="0" err="1"/>
              <a:t>livram</a:t>
            </a:r>
            <a:r>
              <a:rPr lang="en-US" dirty="0"/>
              <a:t> instant </a:t>
            </a:r>
            <a:r>
              <a:rPr lang="en-US" dirty="0" err="1"/>
              <a:t>orice</a:t>
            </a:r>
            <a:r>
              <a:rPr lang="en-US" dirty="0"/>
              <a:t> </a:t>
            </a:r>
            <a:r>
              <a:rPr lang="en-US" dirty="0" err="1"/>
              <a:t>produs</a:t>
            </a:r>
            <a:r>
              <a:rPr lang="en-US" dirty="0"/>
              <a:t>, </a:t>
            </a:r>
            <a:r>
              <a:rPr lang="en-US" dirty="0" err="1"/>
              <a:t>catre</a:t>
            </a:r>
            <a:r>
              <a:rPr lang="en-US" dirty="0"/>
              <a:t> </a:t>
            </a:r>
            <a:r>
              <a:rPr lang="en-US" dirty="0" err="1"/>
              <a:t>orice</a:t>
            </a:r>
            <a:r>
              <a:rPr lang="en-US" dirty="0"/>
              <a:t> client.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191325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Atunci</a:t>
            </a:r>
            <a:r>
              <a:rPr lang="en-US" dirty="0"/>
              <a:t> </a:t>
            </a:r>
            <a:r>
              <a:rPr lang="en-US" dirty="0" err="1"/>
              <a:t>cand</a:t>
            </a:r>
            <a:r>
              <a:rPr lang="en-US" dirty="0"/>
              <a:t> </a:t>
            </a:r>
            <a:r>
              <a:rPr lang="en-US" dirty="0" err="1"/>
              <a:t>avem</a:t>
            </a:r>
            <a:r>
              <a:rPr lang="en-US" dirty="0"/>
              <a:t> </a:t>
            </a:r>
            <a:r>
              <a:rPr lang="en-US" dirty="0" err="1"/>
              <a:t>foarte</a:t>
            </a:r>
            <a:r>
              <a:rPr lang="en-US" dirty="0"/>
              <a:t> </a:t>
            </a:r>
            <a:r>
              <a:rPr lang="en-US" dirty="0" err="1"/>
              <a:t>multe</a:t>
            </a:r>
            <a:r>
              <a:rPr lang="en-US" dirty="0"/>
              <a:t> </a:t>
            </a:r>
            <a:r>
              <a:rPr lang="en-US" dirty="0" err="1"/>
              <a:t>articole</a:t>
            </a:r>
            <a:r>
              <a:rPr lang="en-US" dirty="0"/>
              <a:t>, cu </a:t>
            </a:r>
            <a:r>
              <a:rPr lang="en-US" dirty="0" err="1"/>
              <a:t>cantitati</a:t>
            </a:r>
            <a:r>
              <a:rPr lang="en-US" dirty="0"/>
              <a:t> </a:t>
            </a:r>
            <a:r>
              <a:rPr lang="en-US" dirty="0" err="1"/>
              <a:t>foarte</a:t>
            </a:r>
            <a:r>
              <a:rPr lang="en-US" dirty="0"/>
              <a:t> </a:t>
            </a:r>
            <a:r>
              <a:rPr lang="en-US" dirty="0" err="1"/>
              <a:t>mari</a:t>
            </a:r>
            <a:r>
              <a:rPr lang="en-US" dirty="0"/>
              <a:t>, nu </a:t>
            </a:r>
            <a:r>
              <a:rPr lang="en-US" dirty="0" err="1"/>
              <a:t>mai</a:t>
            </a:r>
            <a:r>
              <a:rPr lang="en-US" dirty="0"/>
              <a:t> </a:t>
            </a:r>
            <a:r>
              <a:rPr lang="en-US" dirty="0" err="1"/>
              <a:t>este</a:t>
            </a:r>
            <a:r>
              <a:rPr lang="en-US" dirty="0"/>
              <a:t> sufficient </a:t>
            </a:r>
            <a:r>
              <a:rPr lang="en-US" dirty="0" err="1"/>
              <a:t>sa</a:t>
            </a:r>
            <a:r>
              <a:rPr lang="en-US" dirty="0"/>
              <a:t> </a:t>
            </a:r>
            <a:r>
              <a:rPr lang="en-US" dirty="0" err="1"/>
              <a:t>avem</a:t>
            </a:r>
            <a:r>
              <a:rPr lang="en-US" dirty="0"/>
              <a:t> </a:t>
            </a:r>
            <a:r>
              <a:rPr lang="en-US" dirty="0" err="1"/>
              <a:t>doar</a:t>
            </a:r>
            <a:r>
              <a:rPr lang="en-US" dirty="0"/>
              <a:t> o </a:t>
            </a:r>
            <a:r>
              <a:rPr lang="en-US" dirty="0" err="1"/>
              <a:t>singura</a:t>
            </a:r>
            <a:r>
              <a:rPr lang="en-US" dirty="0"/>
              <a:t> </a:t>
            </a:r>
            <a:r>
              <a:rPr lang="en-US" dirty="0" err="1"/>
              <a:t>cladire</a:t>
            </a:r>
            <a:r>
              <a:rPr lang="en-US" dirty="0"/>
              <a:t>. </a:t>
            </a:r>
            <a:r>
              <a:rPr lang="en-US" dirty="0" err="1"/>
              <a:t>Pentru</a:t>
            </a:r>
            <a:r>
              <a:rPr lang="en-US" dirty="0"/>
              <a:t> </a:t>
            </a:r>
            <a:r>
              <a:rPr lang="en-US" dirty="0" err="1"/>
              <a:t>problema</a:t>
            </a:r>
            <a:r>
              <a:rPr lang="en-US" dirty="0"/>
              <a:t> </a:t>
            </a:r>
            <a:r>
              <a:rPr lang="en-US" dirty="0" err="1"/>
              <a:t>noastra</a:t>
            </a:r>
            <a:r>
              <a:rPr lang="en-US" dirty="0"/>
              <a:t> </a:t>
            </a:r>
            <a:r>
              <a:rPr lang="en-US" dirty="0" err="1"/>
              <a:t>vom</a:t>
            </a:r>
            <a:r>
              <a:rPr lang="en-US" dirty="0"/>
              <a:t> </a:t>
            </a:r>
            <a:r>
              <a:rPr lang="en-US" dirty="0" err="1"/>
              <a:t>avea</a:t>
            </a:r>
            <a:r>
              <a:rPr lang="en-US" dirty="0"/>
              <a:t> 4 zone de </a:t>
            </a:r>
            <a:r>
              <a:rPr lang="en-US" dirty="0" err="1"/>
              <a:t>stocare</a:t>
            </a:r>
            <a:r>
              <a:rPr lang="en-US" dirty="0"/>
              <a:t>, notate de la A la D. </a:t>
            </a:r>
            <a:r>
              <a:rPr lang="en-US" dirty="0" err="1"/>
              <a:t>Consideram</a:t>
            </a:r>
            <a:r>
              <a:rPr lang="en-US" dirty="0"/>
              <a:t> ca </a:t>
            </a:r>
            <a:r>
              <a:rPr lang="en-US" dirty="0" err="1"/>
              <a:t>fiecare</a:t>
            </a:r>
            <a:r>
              <a:rPr lang="en-US" dirty="0"/>
              <a:t> din </a:t>
            </a:r>
            <a:r>
              <a:rPr lang="en-US" dirty="0" err="1"/>
              <a:t>ele</a:t>
            </a:r>
            <a:r>
              <a:rPr lang="en-US" dirty="0"/>
              <a:t> </a:t>
            </a:r>
            <a:r>
              <a:rPr lang="en-US" dirty="0" err="1"/>
              <a:t>sunt</a:t>
            </a:r>
            <a:r>
              <a:rPr lang="en-US" dirty="0"/>
              <a:t> cate o </a:t>
            </a:r>
            <a:r>
              <a:rPr lang="en-US" dirty="0" err="1"/>
              <a:t>cladire</a:t>
            </a:r>
            <a:r>
              <a:rPr lang="en-US" dirty="0"/>
              <a:t>. In zona A </a:t>
            </a:r>
            <a:r>
              <a:rPr lang="en-US" dirty="0" err="1"/>
              <a:t>avem</a:t>
            </a:r>
            <a:r>
              <a:rPr lang="en-US" dirty="0"/>
              <a:t> </a:t>
            </a:r>
            <a:r>
              <a:rPr lang="en-US" dirty="0" err="1"/>
              <a:t>doar</a:t>
            </a:r>
            <a:r>
              <a:rPr lang="en-US" dirty="0"/>
              <a:t> </a:t>
            </a:r>
            <a:r>
              <a:rPr lang="en-US" dirty="0" err="1"/>
              <a:t>articole</a:t>
            </a:r>
            <a:r>
              <a:rPr lang="en-US" dirty="0"/>
              <a:t> </a:t>
            </a:r>
            <a:r>
              <a:rPr lang="en-US" dirty="0" err="1"/>
              <a:t>individuale</a:t>
            </a:r>
            <a:r>
              <a:rPr lang="en-US" dirty="0"/>
              <a:t> &lt;click&gt;, </a:t>
            </a:r>
            <a:r>
              <a:rPr lang="en-US" dirty="0" err="1"/>
              <a:t>asa</a:t>
            </a:r>
            <a:r>
              <a:rPr lang="en-US" dirty="0"/>
              <a:t> ca de </a:t>
            </a:r>
            <a:r>
              <a:rPr lang="en-US" dirty="0" err="1"/>
              <a:t>aici</a:t>
            </a:r>
            <a:r>
              <a:rPr lang="en-US" dirty="0"/>
              <a:t> </a:t>
            </a:r>
            <a:r>
              <a:rPr lang="en-US" dirty="0" err="1"/>
              <a:t>trimitem</a:t>
            </a:r>
            <a:r>
              <a:rPr lang="en-US" dirty="0"/>
              <a:t> </a:t>
            </a:r>
            <a:r>
              <a:rPr lang="en-US" dirty="0" err="1"/>
              <a:t>articole</a:t>
            </a:r>
            <a:r>
              <a:rPr lang="en-US" dirty="0"/>
              <a:t> </a:t>
            </a:r>
            <a:r>
              <a:rPr lang="en-US" dirty="0" err="1"/>
              <a:t>catre</a:t>
            </a:r>
            <a:r>
              <a:rPr lang="en-US" dirty="0"/>
              <a:t> </a:t>
            </a:r>
            <a:r>
              <a:rPr lang="en-US" dirty="0" err="1"/>
              <a:t>clientii</a:t>
            </a:r>
            <a:r>
              <a:rPr lang="en-US" dirty="0"/>
              <a:t> cu </a:t>
            </a:r>
            <a:r>
              <a:rPr lang="en-US" dirty="0" err="1"/>
              <a:t>amanuntul</a:t>
            </a:r>
            <a:r>
              <a:rPr lang="en-US" dirty="0"/>
              <a:t>. In </a:t>
            </a:r>
            <a:r>
              <a:rPr lang="en-US" dirty="0" err="1"/>
              <a:t>celelalte</a:t>
            </a:r>
            <a:r>
              <a:rPr lang="en-US" dirty="0"/>
              <a:t> </a:t>
            </a:r>
            <a:r>
              <a:rPr lang="en-US" dirty="0" err="1"/>
              <a:t>stocam</a:t>
            </a:r>
            <a:r>
              <a:rPr lang="en-US" dirty="0"/>
              <a:t> </a:t>
            </a:r>
            <a:r>
              <a:rPr lang="en-US" dirty="0" err="1"/>
              <a:t>paleti</a:t>
            </a:r>
            <a:r>
              <a:rPr lang="en-US" dirty="0"/>
              <a:t>, </a:t>
            </a:r>
            <a:r>
              <a:rPr lang="en-US" dirty="0" err="1"/>
              <a:t>grupari</a:t>
            </a:r>
            <a:r>
              <a:rPr lang="en-US" dirty="0"/>
              <a:t> de </a:t>
            </a:r>
            <a:r>
              <a:rPr lang="en-US" dirty="0" err="1"/>
              <a:t>articole</a:t>
            </a:r>
            <a:r>
              <a:rPr lang="en-US" dirty="0"/>
              <a:t> </a:t>
            </a:r>
            <a:r>
              <a:rPr lang="en-US" dirty="0" err="1"/>
              <a:t>identice</a:t>
            </a:r>
            <a:r>
              <a:rPr lang="en-US" dirty="0"/>
              <a:t>, </a:t>
            </a:r>
            <a:r>
              <a:rPr lang="en-US" dirty="0" err="1"/>
              <a:t>impachetate</a:t>
            </a:r>
            <a:r>
              <a:rPr lang="en-US" dirty="0"/>
              <a:t> </a:t>
            </a:r>
            <a:r>
              <a:rPr lang="en-US" dirty="0" err="1"/>
              <a:t>impreuna</a:t>
            </a:r>
            <a:r>
              <a:rPr lang="en-US" dirty="0"/>
              <a:t>. Din zona C &lt;click&gt; se </a:t>
            </a:r>
            <a:r>
              <a:rPr lang="en-US" dirty="0" err="1"/>
              <a:t>livreaza</a:t>
            </a:r>
            <a:r>
              <a:rPr lang="en-US" dirty="0"/>
              <a:t> </a:t>
            </a:r>
            <a:r>
              <a:rPr lang="en-US" dirty="0" err="1"/>
              <a:t>astfel</a:t>
            </a:r>
            <a:r>
              <a:rPr lang="en-US" dirty="0"/>
              <a:t> de </a:t>
            </a:r>
            <a:r>
              <a:rPr lang="en-US" dirty="0" err="1"/>
              <a:t>pachete</a:t>
            </a:r>
            <a:r>
              <a:rPr lang="en-US" dirty="0"/>
              <a:t>, </a:t>
            </a:r>
            <a:r>
              <a:rPr lang="en-US" dirty="0" err="1"/>
              <a:t>catre</a:t>
            </a:r>
            <a:r>
              <a:rPr lang="en-US" dirty="0"/>
              <a:t> </a:t>
            </a:r>
            <a:r>
              <a:rPr lang="en-US" dirty="0" err="1"/>
              <a:t>clientii</a:t>
            </a:r>
            <a:r>
              <a:rPr lang="en-US" dirty="0"/>
              <a:t> </a:t>
            </a:r>
            <a:r>
              <a:rPr lang="en-US" dirty="0" err="1"/>
              <a:t>en</a:t>
            </a:r>
            <a:r>
              <a:rPr lang="en-US" dirty="0"/>
              <a:t>-gross.  Un </a:t>
            </a:r>
            <a:r>
              <a:rPr lang="en-US" dirty="0" err="1"/>
              <a:t>articol</a:t>
            </a:r>
            <a:r>
              <a:rPr lang="en-US" dirty="0"/>
              <a:t> </a:t>
            </a:r>
            <a:r>
              <a:rPr lang="en-US" dirty="0" err="1"/>
              <a:t>va</a:t>
            </a:r>
            <a:r>
              <a:rPr lang="en-US" dirty="0"/>
              <a:t> fi </a:t>
            </a:r>
            <a:r>
              <a:rPr lang="en-US" dirty="0" err="1"/>
              <a:t>alocat</a:t>
            </a:r>
            <a:r>
              <a:rPr lang="en-US" dirty="0"/>
              <a:t> in </a:t>
            </a:r>
            <a:r>
              <a:rPr lang="en-US" dirty="0" err="1"/>
              <a:t>toate</a:t>
            </a:r>
            <a:r>
              <a:rPr lang="en-US" dirty="0"/>
              <a:t> </a:t>
            </a:r>
            <a:r>
              <a:rPr lang="en-US" dirty="0" err="1"/>
              <a:t>cele</a:t>
            </a:r>
            <a:r>
              <a:rPr lang="en-US" dirty="0"/>
              <a:t> </a:t>
            </a:r>
            <a:r>
              <a:rPr lang="en-US" dirty="0" err="1"/>
              <a:t>patru</a:t>
            </a:r>
            <a:r>
              <a:rPr lang="en-US" dirty="0"/>
              <a:t> zone.</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79270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 </a:t>
            </a:r>
            <a:r>
              <a:rPr lang="en-US" dirty="0" err="1"/>
              <a:t>dimensiuni</a:t>
            </a:r>
            <a:r>
              <a:rPr lang="en-US" dirty="0"/>
              <a:t>, zona A </a:t>
            </a:r>
            <a:r>
              <a:rPr lang="en-US" dirty="0" err="1"/>
              <a:t>este</a:t>
            </a:r>
            <a:r>
              <a:rPr lang="en-US" dirty="0"/>
              <a:t> </a:t>
            </a:r>
            <a:r>
              <a:rPr lang="en-US" dirty="0" err="1"/>
              <a:t>cea</a:t>
            </a:r>
            <a:r>
              <a:rPr lang="en-US" dirty="0"/>
              <a:t> </a:t>
            </a:r>
            <a:r>
              <a:rPr lang="en-US" dirty="0" err="1"/>
              <a:t>mai</a:t>
            </a:r>
            <a:r>
              <a:rPr lang="en-US" dirty="0"/>
              <a:t> mica. </a:t>
            </a:r>
            <a:r>
              <a:rPr lang="en-US" dirty="0" err="1"/>
              <a:t>Aici</a:t>
            </a:r>
            <a:r>
              <a:rPr lang="en-US" dirty="0"/>
              <a:t> </a:t>
            </a:r>
            <a:r>
              <a:rPr lang="en-US" dirty="0" err="1"/>
              <a:t>articolele</a:t>
            </a:r>
            <a:r>
              <a:rPr lang="en-US" dirty="0"/>
              <a:t> </a:t>
            </a:r>
            <a:r>
              <a:rPr lang="en-US" dirty="0" err="1"/>
              <a:t>sunt</a:t>
            </a:r>
            <a:r>
              <a:rPr lang="en-US" dirty="0"/>
              <a:t> </a:t>
            </a:r>
            <a:r>
              <a:rPr lang="en-US" dirty="0" err="1"/>
              <a:t>asezate</a:t>
            </a:r>
            <a:r>
              <a:rPr lang="en-US" dirty="0"/>
              <a:t> direct </a:t>
            </a:r>
            <a:r>
              <a:rPr lang="en-US" dirty="0" err="1"/>
              <a:t>pe</a:t>
            </a:r>
            <a:r>
              <a:rPr lang="en-US" dirty="0"/>
              <a:t> </a:t>
            </a:r>
            <a:r>
              <a:rPr lang="en-US" dirty="0" err="1"/>
              <a:t>rafturi</a:t>
            </a:r>
            <a:r>
              <a:rPr lang="en-US" dirty="0"/>
              <a:t>. &lt;click&gt;. </a:t>
            </a:r>
            <a:r>
              <a:rPr lang="en-US" dirty="0" err="1"/>
              <a:t>Lucratorii</a:t>
            </a:r>
            <a:r>
              <a:rPr lang="en-US" dirty="0"/>
              <a:t> pot </a:t>
            </a:r>
            <a:r>
              <a:rPr lang="en-US" dirty="0" err="1"/>
              <a:t>sa</a:t>
            </a:r>
            <a:r>
              <a:rPr lang="en-US" dirty="0"/>
              <a:t> </a:t>
            </a:r>
            <a:r>
              <a:rPr lang="en-US" dirty="0" err="1"/>
              <a:t>ajunga</a:t>
            </a:r>
            <a:r>
              <a:rPr lang="en-US" dirty="0"/>
              <a:t> direct la </a:t>
            </a:r>
            <a:r>
              <a:rPr lang="en-US" dirty="0" err="1"/>
              <a:t>articole</a:t>
            </a:r>
            <a:r>
              <a:rPr lang="en-US" dirty="0"/>
              <a:t>, </a:t>
            </a:r>
            <a:r>
              <a:rPr lang="en-US" dirty="0" err="1"/>
              <a:t>fara</a:t>
            </a:r>
            <a:r>
              <a:rPr lang="en-US" dirty="0"/>
              <a:t> a </a:t>
            </a:r>
            <a:r>
              <a:rPr lang="en-US" dirty="0" err="1"/>
              <a:t>avea</a:t>
            </a:r>
            <a:r>
              <a:rPr lang="en-US" dirty="0"/>
              <a:t> </a:t>
            </a:r>
            <a:r>
              <a:rPr lang="en-US" dirty="0" err="1"/>
              <a:t>nevoie</a:t>
            </a:r>
            <a:r>
              <a:rPr lang="en-US" dirty="0"/>
              <a:t> de </a:t>
            </a:r>
            <a:r>
              <a:rPr lang="en-US" dirty="0" err="1"/>
              <a:t>vreun</a:t>
            </a:r>
            <a:r>
              <a:rPr lang="en-US" dirty="0"/>
              <a:t> </a:t>
            </a:r>
            <a:r>
              <a:rPr lang="en-US" dirty="0" err="1"/>
              <a:t>utilizaj</a:t>
            </a:r>
            <a:r>
              <a:rPr lang="en-US" dirty="0"/>
              <a:t> special &lt;click&gt;. De </a:t>
            </a:r>
            <a:r>
              <a:rPr lang="en-US" dirty="0" err="1"/>
              <a:t>obicei</a:t>
            </a:r>
            <a:r>
              <a:rPr lang="en-US" dirty="0"/>
              <a:t> </a:t>
            </a:r>
            <a:r>
              <a:rPr lang="en-US" dirty="0" err="1"/>
              <a:t>ei</a:t>
            </a:r>
            <a:r>
              <a:rPr lang="en-US" dirty="0"/>
              <a:t> </a:t>
            </a:r>
            <a:r>
              <a:rPr lang="en-US" dirty="0" err="1"/>
              <a:t>folosesc</a:t>
            </a:r>
            <a:r>
              <a:rPr lang="en-US" dirty="0"/>
              <a:t> </a:t>
            </a:r>
            <a:r>
              <a:rPr lang="en-US" dirty="0" err="1"/>
              <a:t>carucioare</a:t>
            </a:r>
            <a:r>
              <a:rPr lang="en-US" dirty="0"/>
              <a:t> in care </a:t>
            </a:r>
            <a:r>
              <a:rPr lang="en-US" dirty="0" err="1"/>
              <a:t>aduna</a:t>
            </a:r>
            <a:r>
              <a:rPr lang="en-US" dirty="0"/>
              <a:t> </a:t>
            </a:r>
            <a:r>
              <a:rPr lang="en-US" dirty="0" err="1"/>
              <a:t>obiectele</a:t>
            </a:r>
            <a:r>
              <a:rPr lang="en-US" dirty="0"/>
              <a:t> de </a:t>
            </a:r>
            <a:r>
              <a:rPr lang="en-US" dirty="0" err="1"/>
              <a:t>livrat</a:t>
            </a:r>
            <a:r>
              <a:rPr lang="en-US" dirty="0"/>
              <a:t>.&lt;click&gt; </a:t>
            </a:r>
            <a:r>
              <a:rPr lang="en-US" dirty="0" err="1"/>
              <a:t>Simlar</a:t>
            </a:r>
            <a:r>
              <a:rPr lang="en-US" dirty="0"/>
              <a:t> se </a:t>
            </a:r>
            <a:r>
              <a:rPr lang="en-US" dirty="0" err="1"/>
              <a:t>intampla</a:t>
            </a:r>
            <a:r>
              <a:rPr lang="en-US" dirty="0"/>
              <a:t> </a:t>
            </a:r>
            <a:r>
              <a:rPr lang="en-US" dirty="0" err="1"/>
              <a:t>atunci</a:t>
            </a:r>
            <a:r>
              <a:rPr lang="en-US" dirty="0"/>
              <a:t> </a:t>
            </a:r>
            <a:r>
              <a:rPr lang="en-US" dirty="0" err="1"/>
              <a:t>cand</a:t>
            </a:r>
            <a:r>
              <a:rPr lang="en-US" dirty="0"/>
              <a:t> </a:t>
            </a:r>
            <a:r>
              <a:rPr lang="en-US" dirty="0" err="1"/>
              <a:t>primesc</a:t>
            </a:r>
            <a:r>
              <a:rPr lang="en-US" dirty="0"/>
              <a:t> </a:t>
            </a:r>
            <a:r>
              <a:rPr lang="en-US" dirty="0" err="1"/>
              <a:t>articole</a:t>
            </a:r>
            <a:r>
              <a:rPr lang="en-US" dirty="0"/>
              <a:t> de </a:t>
            </a:r>
            <a:r>
              <a:rPr lang="en-US" dirty="0" err="1"/>
              <a:t>stocat</a:t>
            </a:r>
            <a:r>
              <a:rPr lang="en-US" dirty="0"/>
              <a:t> in deposit. </a:t>
            </a:r>
            <a:r>
              <a:rPr lang="en-US" dirty="0" err="1"/>
              <a:t>Aceste</a:t>
            </a:r>
            <a:r>
              <a:rPr lang="en-US" dirty="0"/>
              <a:t> zone </a:t>
            </a:r>
            <a:r>
              <a:rPr lang="en-US" dirty="0" err="1"/>
              <a:t>sunt</a:t>
            </a:r>
            <a:r>
              <a:rPr lang="en-US" dirty="0"/>
              <a:t> </a:t>
            </a:r>
            <a:r>
              <a:rPr lang="en-US" dirty="0" err="1"/>
              <a:t>impartite</a:t>
            </a:r>
            <a:r>
              <a:rPr lang="en-US" dirty="0"/>
              <a:t> in </a:t>
            </a:r>
            <a:r>
              <a:rPr lang="en-US" dirty="0" err="1"/>
              <a:t>unitati</a:t>
            </a:r>
            <a:r>
              <a:rPr lang="en-US" dirty="0"/>
              <a:t> de </a:t>
            </a:r>
            <a:r>
              <a:rPr lang="en-US" dirty="0" err="1"/>
              <a:t>stocare</a:t>
            </a:r>
            <a:r>
              <a:rPr lang="en-US" dirty="0"/>
              <a:t> (storage units).</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2245226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celelalte</a:t>
            </a:r>
            <a:r>
              <a:rPr lang="en-US" dirty="0"/>
              <a:t> zone </a:t>
            </a:r>
            <a:r>
              <a:rPr lang="en-US" dirty="0" err="1"/>
              <a:t>sunt</a:t>
            </a:r>
            <a:r>
              <a:rPr lang="en-US" dirty="0"/>
              <a:t> </a:t>
            </a:r>
            <a:r>
              <a:rPr lang="en-US" dirty="0" err="1"/>
              <a:t>stocati</a:t>
            </a:r>
            <a:r>
              <a:rPr lang="en-US" dirty="0"/>
              <a:t> </a:t>
            </a:r>
            <a:r>
              <a:rPr lang="en-US" dirty="0" err="1"/>
              <a:t>paleti</a:t>
            </a:r>
            <a:r>
              <a:rPr lang="en-US" dirty="0"/>
              <a:t>. </a:t>
            </a:r>
            <a:r>
              <a:rPr lang="en-US" dirty="0" err="1"/>
              <a:t>Dimensiunile</a:t>
            </a:r>
            <a:r>
              <a:rPr lang="en-US" dirty="0"/>
              <a:t> </a:t>
            </a:r>
            <a:r>
              <a:rPr lang="en-US" dirty="0" err="1"/>
              <a:t>sunt</a:t>
            </a:r>
            <a:r>
              <a:rPr lang="en-US" dirty="0"/>
              <a:t> </a:t>
            </a:r>
            <a:r>
              <a:rPr lang="en-US" dirty="0" err="1"/>
              <a:t>mai</a:t>
            </a:r>
            <a:r>
              <a:rPr lang="en-US" dirty="0"/>
              <a:t> </a:t>
            </a:r>
            <a:r>
              <a:rPr lang="en-US" dirty="0" err="1"/>
              <a:t>mari</a:t>
            </a:r>
            <a:r>
              <a:rPr lang="en-US" dirty="0"/>
              <a:t>, </a:t>
            </a:r>
            <a:r>
              <a:rPr lang="en-US" dirty="0" err="1"/>
              <a:t>volumele</a:t>
            </a:r>
            <a:r>
              <a:rPr lang="en-US" dirty="0"/>
              <a:t> </a:t>
            </a:r>
            <a:r>
              <a:rPr lang="en-US" dirty="0" err="1"/>
              <a:t>si</a:t>
            </a:r>
            <a:r>
              <a:rPr lang="en-US" dirty="0"/>
              <a:t> </a:t>
            </a:r>
            <a:r>
              <a:rPr lang="en-US" dirty="0" err="1"/>
              <a:t>greutatile</a:t>
            </a:r>
            <a:r>
              <a:rPr lang="en-US" dirty="0"/>
              <a:t> </a:t>
            </a:r>
            <a:r>
              <a:rPr lang="en-US" dirty="0" err="1"/>
              <a:t>pachetelor</a:t>
            </a:r>
            <a:r>
              <a:rPr lang="en-US" dirty="0"/>
              <a:t> </a:t>
            </a:r>
            <a:r>
              <a:rPr lang="en-US" dirty="0" err="1"/>
              <a:t>mai</a:t>
            </a:r>
            <a:r>
              <a:rPr lang="en-US" dirty="0"/>
              <a:t> </a:t>
            </a:r>
            <a:r>
              <a:rPr lang="en-US" dirty="0" err="1"/>
              <a:t>mari</a:t>
            </a:r>
            <a:r>
              <a:rPr lang="en-US" dirty="0"/>
              <a:t>. </a:t>
            </a:r>
            <a:r>
              <a:rPr lang="en-US" dirty="0" err="1"/>
              <a:t>Pentru</a:t>
            </a:r>
            <a:r>
              <a:rPr lang="en-US" dirty="0"/>
              <a:t> </a:t>
            </a:r>
            <a:r>
              <a:rPr lang="en-US" dirty="0" err="1"/>
              <a:t>manevrarea</a:t>
            </a:r>
            <a:r>
              <a:rPr lang="en-US" dirty="0"/>
              <a:t> </a:t>
            </a:r>
            <a:r>
              <a:rPr lang="en-US" dirty="0" err="1"/>
              <a:t>lor</a:t>
            </a:r>
            <a:r>
              <a:rPr lang="en-US" dirty="0"/>
              <a:t> </a:t>
            </a:r>
            <a:r>
              <a:rPr lang="en-US" dirty="0" err="1"/>
              <a:t>sunt</a:t>
            </a:r>
            <a:r>
              <a:rPr lang="en-US" dirty="0"/>
              <a:t> </a:t>
            </a:r>
            <a:r>
              <a:rPr lang="en-US" dirty="0" err="1"/>
              <a:t>necesare</a:t>
            </a:r>
            <a:r>
              <a:rPr lang="en-US" dirty="0"/>
              <a:t> </a:t>
            </a:r>
            <a:r>
              <a:rPr lang="en-US" dirty="0" err="1"/>
              <a:t>utilizaje</a:t>
            </a:r>
            <a:r>
              <a:rPr lang="en-US" dirty="0"/>
              <a:t>, cum </a:t>
            </a:r>
            <a:r>
              <a:rPr lang="en-US" dirty="0" err="1"/>
              <a:t>ar</a:t>
            </a:r>
            <a:r>
              <a:rPr lang="en-US" dirty="0"/>
              <a:t> fi </a:t>
            </a:r>
            <a:r>
              <a:rPr lang="en-US" dirty="0" err="1"/>
              <a:t>motostivuitoarele</a:t>
            </a:r>
            <a:r>
              <a:rPr lang="en-US" dirty="0"/>
              <a:t>. Zona D </a:t>
            </a:r>
            <a:r>
              <a:rPr lang="en-US" dirty="0" err="1"/>
              <a:t>este</a:t>
            </a:r>
            <a:r>
              <a:rPr lang="en-US" dirty="0"/>
              <a:t> </a:t>
            </a:r>
            <a:r>
              <a:rPr lang="en-US" dirty="0" err="1"/>
              <a:t>chiar</a:t>
            </a:r>
            <a:r>
              <a:rPr lang="en-US" dirty="0"/>
              <a:t> </a:t>
            </a:r>
            <a:r>
              <a:rPr lang="en-US" dirty="0" err="1"/>
              <a:t>considerata</a:t>
            </a:r>
            <a:r>
              <a:rPr lang="en-US" dirty="0"/>
              <a:t> un </a:t>
            </a:r>
            <a:r>
              <a:rPr lang="en-US" dirty="0" err="1"/>
              <a:t>fel</a:t>
            </a:r>
            <a:r>
              <a:rPr lang="en-US" dirty="0"/>
              <a:t> de black-box </a:t>
            </a:r>
            <a:r>
              <a:rPr lang="en-US" dirty="0" err="1"/>
              <a:t>infinit</a:t>
            </a:r>
            <a:r>
              <a:rPr lang="en-US" dirty="0"/>
              <a:t>. Este </a:t>
            </a:r>
            <a:r>
              <a:rPr lang="en-US" dirty="0" err="1"/>
              <a:t>gestionata</a:t>
            </a:r>
            <a:r>
              <a:rPr lang="en-US" dirty="0"/>
              <a:t> extern </a:t>
            </a:r>
            <a:r>
              <a:rPr lang="en-US" dirty="0" err="1"/>
              <a:t>si</a:t>
            </a:r>
            <a:r>
              <a:rPr lang="en-US" dirty="0"/>
              <a:t> </a:t>
            </a:r>
            <a:r>
              <a:rPr lang="en-US" dirty="0" err="1"/>
              <a:t>este</a:t>
            </a:r>
            <a:r>
              <a:rPr lang="en-US" dirty="0"/>
              <a:t> </a:t>
            </a:r>
            <a:r>
              <a:rPr lang="en-US" dirty="0" err="1"/>
              <a:t>considerata</a:t>
            </a:r>
            <a:r>
              <a:rPr lang="en-US" dirty="0"/>
              <a:t> ca </a:t>
            </a:r>
            <a:r>
              <a:rPr lang="en-US" dirty="0" err="1"/>
              <a:t>fiind</a:t>
            </a:r>
            <a:r>
              <a:rPr lang="en-US" dirty="0"/>
              <a:t> </a:t>
            </a:r>
            <a:r>
              <a:rPr lang="en-US" dirty="0" err="1"/>
              <a:t>infinita</a:t>
            </a:r>
            <a:r>
              <a:rPr lang="en-US" dirty="0"/>
              <a:t> ca </a:t>
            </a:r>
            <a:r>
              <a:rPr lang="en-US" dirty="0" err="1"/>
              <a:t>dimensiune</a:t>
            </a:r>
            <a:r>
              <a:rPr lang="en-US" dirty="0"/>
              <a:t>. La </a:t>
            </a:r>
            <a:r>
              <a:rPr lang="en-US" dirty="0" err="1"/>
              <a:t>fel</a:t>
            </a:r>
            <a:r>
              <a:rPr lang="en-US" dirty="0"/>
              <a:t> </a:t>
            </a:r>
            <a:r>
              <a:rPr lang="en-US" dirty="0" err="1"/>
              <a:t>si</a:t>
            </a:r>
            <a:r>
              <a:rPr lang="en-US" dirty="0"/>
              <a:t> </a:t>
            </a:r>
            <a:r>
              <a:rPr lang="en-US" dirty="0" err="1"/>
              <a:t>aici</a:t>
            </a:r>
            <a:r>
              <a:rPr lang="en-US" dirty="0"/>
              <a:t>, </a:t>
            </a:r>
            <a:r>
              <a:rPr lang="en-US" dirty="0" err="1"/>
              <a:t>avem</a:t>
            </a:r>
            <a:r>
              <a:rPr lang="en-US" dirty="0"/>
              <a:t> </a:t>
            </a:r>
            <a:r>
              <a:rPr lang="en-US" dirty="0" err="1"/>
              <a:t>aceeasi</a:t>
            </a:r>
            <a:r>
              <a:rPr lang="en-US" dirty="0"/>
              <a:t> </a:t>
            </a:r>
            <a:r>
              <a:rPr lang="en-US" dirty="0" err="1"/>
              <a:t>impartire</a:t>
            </a:r>
            <a:r>
              <a:rPr lang="en-US" dirty="0"/>
              <a:t> in </a:t>
            </a:r>
            <a:r>
              <a:rPr lang="en-US" dirty="0" err="1"/>
              <a:t>unitati</a:t>
            </a:r>
            <a:r>
              <a:rPr lang="en-US" dirty="0"/>
              <a:t> de </a:t>
            </a:r>
            <a:r>
              <a:rPr lang="en-US" dirty="0" err="1"/>
              <a:t>stocare</a:t>
            </a:r>
            <a:r>
              <a:rPr lang="en-US" dirty="0"/>
              <a:t>. &lt;click&gt;. Zona D </a:t>
            </a:r>
            <a:r>
              <a:rPr lang="en-US" dirty="0" err="1"/>
              <a:t>este</a:t>
            </a:r>
            <a:r>
              <a:rPr lang="en-US" dirty="0"/>
              <a:t> </a:t>
            </a:r>
            <a:r>
              <a:rPr lang="en-US" dirty="0" err="1"/>
              <a:t>doar</a:t>
            </a:r>
            <a:r>
              <a:rPr lang="en-US" dirty="0"/>
              <a:t> o </a:t>
            </a:r>
            <a:r>
              <a:rPr lang="en-US" dirty="0" err="1"/>
              <a:t>singura</a:t>
            </a:r>
            <a:r>
              <a:rPr lang="en-US" dirty="0"/>
              <a:t> </a:t>
            </a:r>
            <a:r>
              <a:rPr lang="en-US" dirty="0" err="1"/>
              <a:t>unitate</a:t>
            </a:r>
            <a:r>
              <a:rPr lang="en-US" dirty="0"/>
              <a:t> de </a:t>
            </a:r>
            <a:r>
              <a:rPr lang="en-US" dirty="0" err="1"/>
              <a:t>stocare</a:t>
            </a:r>
            <a:r>
              <a:rPr lang="en-US" dirty="0"/>
              <a:t>.</a:t>
            </a:r>
            <a:endParaRPr lang="en-GB"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81565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 </a:t>
            </a:r>
            <a:r>
              <a:rPr lang="en-US" dirty="0" err="1"/>
              <a:t>aruncam</a:t>
            </a:r>
            <a:r>
              <a:rPr lang="en-US" dirty="0"/>
              <a:t> o </a:t>
            </a:r>
            <a:r>
              <a:rPr lang="en-US" dirty="0" err="1"/>
              <a:t>privire</a:t>
            </a:r>
            <a:r>
              <a:rPr lang="en-US" dirty="0"/>
              <a:t> in </a:t>
            </a:r>
            <a:r>
              <a:rPr lang="en-US" dirty="0" err="1"/>
              <a:t>interiorul</a:t>
            </a:r>
            <a:r>
              <a:rPr lang="en-US" dirty="0"/>
              <a:t> </a:t>
            </a:r>
            <a:r>
              <a:rPr lang="en-US" dirty="0" err="1"/>
              <a:t>unei</a:t>
            </a:r>
            <a:r>
              <a:rPr lang="en-US" dirty="0"/>
              <a:t> </a:t>
            </a:r>
            <a:r>
              <a:rPr lang="en-US" dirty="0" err="1"/>
              <a:t>unitati</a:t>
            </a:r>
            <a:r>
              <a:rPr lang="en-US" dirty="0"/>
              <a:t> de </a:t>
            </a:r>
            <a:r>
              <a:rPr lang="en-US" dirty="0" err="1"/>
              <a:t>stocare</a:t>
            </a:r>
            <a:r>
              <a:rPr lang="en-US" dirty="0"/>
              <a:t>. Nu </a:t>
            </a:r>
            <a:r>
              <a:rPr lang="en-US" dirty="0" err="1"/>
              <a:t>conteaza</a:t>
            </a:r>
            <a:r>
              <a:rPr lang="en-US" dirty="0"/>
              <a:t> </a:t>
            </a:r>
            <a:r>
              <a:rPr lang="en-US" dirty="0" err="1"/>
              <a:t>daca</a:t>
            </a:r>
            <a:r>
              <a:rPr lang="en-US" dirty="0"/>
              <a:t> </a:t>
            </a:r>
            <a:r>
              <a:rPr lang="en-US" dirty="0" err="1"/>
              <a:t>sunt</a:t>
            </a:r>
            <a:r>
              <a:rPr lang="en-US" dirty="0"/>
              <a:t> </a:t>
            </a:r>
            <a:r>
              <a:rPr lang="en-US" dirty="0" err="1"/>
              <a:t>articole</a:t>
            </a:r>
            <a:r>
              <a:rPr lang="en-US" dirty="0"/>
              <a:t> </a:t>
            </a:r>
            <a:r>
              <a:rPr lang="en-US" dirty="0" err="1"/>
              <a:t>individuale</a:t>
            </a:r>
            <a:r>
              <a:rPr lang="en-US" dirty="0"/>
              <a:t> </a:t>
            </a:r>
            <a:r>
              <a:rPr lang="en-US" dirty="0" err="1"/>
              <a:t>sau</a:t>
            </a:r>
            <a:r>
              <a:rPr lang="en-US" dirty="0"/>
              <a:t> </a:t>
            </a:r>
            <a:r>
              <a:rPr lang="en-US" dirty="0" err="1"/>
              <a:t>paleti</a:t>
            </a:r>
            <a:r>
              <a:rPr lang="en-US" dirty="0"/>
              <a:t> </a:t>
            </a:r>
            <a:r>
              <a:rPr lang="en-US" dirty="0" err="1"/>
              <a:t>stocati</a:t>
            </a:r>
            <a:r>
              <a:rPr lang="en-US" dirty="0"/>
              <a:t>, </a:t>
            </a:r>
            <a:r>
              <a:rPr lang="en-US" dirty="0" err="1"/>
              <a:t>principiul</a:t>
            </a:r>
            <a:r>
              <a:rPr lang="en-US" dirty="0"/>
              <a:t> </a:t>
            </a:r>
            <a:r>
              <a:rPr lang="en-US" dirty="0" err="1"/>
              <a:t>este</a:t>
            </a:r>
            <a:r>
              <a:rPr lang="en-US" dirty="0"/>
              <a:t> </a:t>
            </a:r>
            <a:r>
              <a:rPr lang="en-US" dirty="0" err="1"/>
              <a:t>acelasi</a:t>
            </a:r>
            <a:r>
              <a:rPr lang="en-US" dirty="0"/>
              <a:t>.</a:t>
            </a:r>
          </a:p>
          <a:p>
            <a:r>
              <a:rPr lang="en-US" dirty="0" err="1"/>
              <a:t>Intr</a:t>
            </a:r>
            <a:r>
              <a:rPr lang="en-US" dirty="0"/>
              <a:t>-o </a:t>
            </a:r>
            <a:r>
              <a:rPr lang="en-US" dirty="0" err="1"/>
              <a:t>unitate</a:t>
            </a:r>
            <a:r>
              <a:rPr lang="en-US" dirty="0"/>
              <a:t> pot fi </a:t>
            </a:r>
            <a:r>
              <a:rPr lang="en-US" dirty="0" err="1"/>
              <a:t>stocate</a:t>
            </a:r>
            <a:r>
              <a:rPr lang="en-US" dirty="0"/>
              <a:t> </a:t>
            </a:r>
            <a:r>
              <a:rPr lang="en-US" dirty="0" err="1"/>
              <a:t>mai</a:t>
            </a:r>
            <a:r>
              <a:rPr lang="en-US" dirty="0"/>
              <a:t> </a:t>
            </a:r>
            <a:r>
              <a:rPr lang="en-US" dirty="0" err="1"/>
              <a:t>multe</a:t>
            </a:r>
            <a:r>
              <a:rPr lang="en-US" dirty="0"/>
              <a:t> </a:t>
            </a:r>
            <a:r>
              <a:rPr lang="en-US" dirty="0" err="1"/>
              <a:t>tipuri</a:t>
            </a:r>
            <a:r>
              <a:rPr lang="en-US" dirty="0"/>
              <a:t> de </a:t>
            </a:r>
            <a:r>
              <a:rPr lang="en-US" dirty="0" err="1"/>
              <a:t>articole</a:t>
            </a:r>
            <a:r>
              <a:rPr lang="en-US" dirty="0"/>
              <a:t>. </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11109845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8139519"/>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4110005"/>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6739806"/>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Title Image Placeholder">
            <a:extLst>
              <a:ext uri="{FF2B5EF4-FFF2-40B4-BE49-F238E27FC236}">
                <a16:creationId xmlns:a16="http://schemas.microsoft.com/office/drawing/2014/main" id="{1DBD5BA8-3B38-4FF6-9026-EBB204C031D4}"/>
              </a:ext>
            </a:extLst>
          </p:cNvPr>
          <p:cNvPicPr>
            <a:picLocks noGrp="1" noChangeAspect="1"/>
          </p:cNvPicPr>
          <p:nvPr>
            <p:ph type="pic" sz="quarter" idx="12"/>
          </p:nvPr>
        </p:nvPicPr>
        <p:blipFill rotWithShape="1">
          <a:blip r:embed="rId3"/>
          <a:srcRect l="-16" t="20946" r="16" b="17389"/>
          <a:stretch/>
        </p:blipFill>
        <p:spPr>
          <a:xfrm>
            <a:off x="1604" y="-1"/>
            <a:ext cx="12181989" cy="3962401"/>
          </a:xfrm>
          <a:prstGeom prst="rect">
            <a:avLst/>
          </a:prstGeom>
        </p:spPr>
      </p:pic>
      <p:sp>
        <p:nvSpPr>
          <p:cNvPr id="35" name="Speaker"/>
          <p:cNvSpPr>
            <a:spLocks noGrp="1"/>
          </p:cNvSpPr>
          <p:nvPr>
            <p:ph type="subTitle" idx="1"/>
          </p:nvPr>
        </p:nvSpPr>
        <p:spPr>
          <a:xfrm>
            <a:off x="221325" y="6397234"/>
            <a:ext cx="10899174" cy="215443"/>
          </a:xfrm>
        </p:spPr>
        <p:txBody>
          <a:bodyPr/>
          <a:lstStyle/>
          <a:p>
            <a:r>
              <a:rPr lang="en-US" dirty="0"/>
              <a:t>Bucharest, Romania</a:t>
            </a:r>
          </a:p>
        </p:txBody>
      </p:sp>
      <p:sp>
        <p:nvSpPr>
          <p:cNvPr id="8" name="Presentation Title"/>
          <p:cNvSpPr>
            <a:spLocks noGrp="1"/>
          </p:cNvSpPr>
          <p:nvPr>
            <p:ph type="title"/>
          </p:nvPr>
        </p:nvSpPr>
        <p:spPr bwMode="invGray">
          <a:xfrm>
            <a:off x="221325" y="4182621"/>
            <a:ext cx="11626188" cy="997196"/>
          </a:xfrm>
        </p:spPr>
        <p:txBody>
          <a:bodyPr/>
          <a:lstStyle/>
          <a:p>
            <a:r>
              <a:rPr lang="en-GB" b="0" dirty="0"/>
              <a:t>The BEST Run Hackathon</a:t>
            </a:r>
            <a:br>
              <a:rPr lang="en-GB" b="0" dirty="0"/>
            </a:br>
            <a:r>
              <a:rPr lang="en-US" sz="3000" dirty="0">
                <a:solidFill>
                  <a:schemeClr val="accent1"/>
                </a:solidFill>
              </a:rPr>
              <a:t>27th – 28th October 2018</a:t>
            </a:r>
            <a:endParaRPr lang="de-DE" sz="3000" dirty="0">
              <a:solidFill>
                <a:schemeClr val="accent1"/>
              </a:solidFill>
            </a:endParaRPr>
          </a:p>
        </p:txBody>
      </p:sp>
      <p:pic>
        <p:nvPicPr>
          <p:cNvPr id="3" name="Picture 2">
            <a:extLst>
              <a:ext uri="{FF2B5EF4-FFF2-40B4-BE49-F238E27FC236}">
                <a16:creationId xmlns:a16="http://schemas.microsoft.com/office/drawing/2014/main" id="{A9B97518-5EA9-4A3A-BDFF-42D15CDA3520}"/>
              </a:ext>
            </a:extLst>
          </p:cNvPr>
          <p:cNvPicPr>
            <a:picLocks noChangeAspect="1"/>
          </p:cNvPicPr>
          <p:nvPr/>
        </p:nvPicPr>
        <p:blipFill>
          <a:blip r:embed="rId4"/>
          <a:stretch>
            <a:fillRect/>
          </a:stretch>
        </p:blipFill>
        <p:spPr>
          <a:xfrm>
            <a:off x="9937404" y="4969151"/>
            <a:ext cx="1969771" cy="997197"/>
          </a:xfrm>
          <a:prstGeom prst="rect">
            <a:avLst/>
          </a:prstGeom>
        </p:spPr>
      </p:pic>
      <p:sp>
        <p:nvSpPr>
          <p:cNvPr id="2" name="TextBox 1">
            <a:extLst>
              <a:ext uri="{FF2B5EF4-FFF2-40B4-BE49-F238E27FC236}">
                <a16:creationId xmlns:a16="http://schemas.microsoft.com/office/drawing/2014/main" id="{A77EAE33-9302-43B6-8C4B-ED168417B573}"/>
              </a:ext>
            </a:extLst>
          </p:cNvPr>
          <p:cNvSpPr txBox="1"/>
          <p:nvPr/>
        </p:nvSpPr>
        <p:spPr>
          <a:xfrm>
            <a:off x="318052" y="5283676"/>
            <a:ext cx="2597426" cy="9694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Radu Purdel</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Development Architect &amp; Senior Data Scientist</a:t>
            </a:r>
            <a:endParaRPr lang="en-GB"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95221D00-BB1A-4AF1-83D6-C73496F2B2DE}"/>
              </a:ext>
            </a:extLst>
          </p:cNvPr>
          <p:cNvPicPr>
            <a:picLocks noChangeAspect="1"/>
          </p:cNvPicPr>
          <p:nvPr/>
        </p:nvPicPr>
        <p:blipFill>
          <a:blip r:embed="rId3"/>
          <a:stretch>
            <a:fillRect/>
          </a:stretch>
        </p:blipFill>
        <p:spPr>
          <a:xfrm>
            <a:off x="3981599" y="1099033"/>
            <a:ext cx="725665" cy="725665"/>
          </a:xfrm>
          <a:prstGeom prst="rect">
            <a:avLst/>
          </a:prstGeom>
        </p:spPr>
      </p:pic>
      <p:pic>
        <p:nvPicPr>
          <p:cNvPr id="33" name="Picture 32">
            <a:extLst>
              <a:ext uri="{FF2B5EF4-FFF2-40B4-BE49-F238E27FC236}">
                <a16:creationId xmlns:a16="http://schemas.microsoft.com/office/drawing/2014/main" id="{0E36A51E-0B33-477B-838E-3643BD32C66D}"/>
              </a:ext>
            </a:extLst>
          </p:cNvPr>
          <p:cNvPicPr>
            <a:picLocks noChangeAspect="1"/>
          </p:cNvPicPr>
          <p:nvPr/>
        </p:nvPicPr>
        <p:blipFill>
          <a:blip r:embed="rId4"/>
          <a:stretch>
            <a:fillRect/>
          </a:stretch>
        </p:blipFill>
        <p:spPr>
          <a:xfrm>
            <a:off x="3981599" y="4591255"/>
            <a:ext cx="2539218" cy="2539218"/>
          </a:xfrm>
          <a:prstGeom prst="rect">
            <a:avLst/>
          </a:prstGeom>
        </p:spPr>
      </p:pic>
      <p:sp>
        <p:nvSpPr>
          <p:cNvPr id="34" name="Rectangle 33">
            <a:extLst>
              <a:ext uri="{FF2B5EF4-FFF2-40B4-BE49-F238E27FC236}">
                <a16:creationId xmlns:a16="http://schemas.microsoft.com/office/drawing/2014/main" id="{94C96C28-68E2-456B-9150-19AA7EF5BE2D}"/>
              </a:ext>
            </a:extLst>
          </p:cNvPr>
          <p:cNvSpPr/>
          <p:nvPr/>
        </p:nvSpPr>
        <p:spPr bwMode="gray">
          <a:xfrm>
            <a:off x="3718753" y="397164"/>
            <a:ext cx="3381223" cy="6151418"/>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5" name="TextBox 34">
            <a:extLst>
              <a:ext uri="{FF2B5EF4-FFF2-40B4-BE49-F238E27FC236}">
                <a16:creationId xmlns:a16="http://schemas.microsoft.com/office/drawing/2014/main" id="{144C6BFF-6738-4E15-A8D0-FB792B4ECBB0}"/>
              </a:ext>
            </a:extLst>
          </p:cNvPr>
          <p:cNvSpPr txBox="1"/>
          <p:nvPr/>
        </p:nvSpPr>
        <p:spPr>
          <a:xfrm>
            <a:off x="4244444" y="609599"/>
            <a:ext cx="201352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C</a:t>
            </a:r>
            <a:endParaRPr lang="en-GB" sz="1800" kern="0" dirty="0" err="1">
              <a:ea typeface="Arial Unicode MS" pitchFamily="34" charset="-128"/>
              <a:cs typeface="Arial Unicode MS" pitchFamily="34" charset="-128"/>
            </a:endParaRPr>
          </a:p>
        </p:txBody>
      </p:sp>
      <p:pic>
        <p:nvPicPr>
          <p:cNvPr id="36" name="Picture 35">
            <a:extLst>
              <a:ext uri="{FF2B5EF4-FFF2-40B4-BE49-F238E27FC236}">
                <a16:creationId xmlns:a16="http://schemas.microsoft.com/office/drawing/2014/main" id="{E6172781-235E-42D9-A9E1-D592C328F388}"/>
              </a:ext>
            </a:extLst>
          </p:cNvPr>
          <p:cNvPicPr>
            <a:picLocks noChangeAspect="1"/>
          </p:cNvPicPr>
          <p:nvPr/>
        </p:nvPicPr>
        <p:blipFill>
          <a:blip r:embed="rId3"/>
          <a:stretch>
            <a:fillRect/>
          </a:stretch>
        </p:blipFill>
        <p:spPr>
          <a:xfrm>
            <a:off x="5163212" y="1099032"/>
            <a:ext cx="725665" cy="725665"/>
          </a:xfrm>
          <a:prstGeom prst="rect">
            <a:avLst/>
          </a:prstGeom>
        </p:spPr>
      </p:pic>
      <p:pic>
        <p:nvPicPr>
          <p:cNvPr id="37" name="Picture 36">
            <a:extLst>
              <a:ext uri="{FF2B5EF4-FFF2-40B4-BE49-F238E27FC236}">
                <a16:creationId xmlns:a16="http://schemas.microsoft.com/office/drawing/2014/main" id="{2D7D30DF-3415-4CEA-B644-98E47E67D248}"/>
              </a:ext>
            </a:extLst>
          </p:cNvPr>
          <p:cNvPicPr>
            <a:picLocks noChangeAspect="1"/>
          </p:cNvPicPr>
          <p:nvPr/>
        </p:nvPicPr>
        <p:blipFill>
          <a:blip r:embed="rId3"/>
          <a:stretch>
            <a:fillRect/>
          </a:stretch>
        </p:blipFill>
        <p:spPr>
          <a:xfrm>
            <a:off x="3981599" y="1865996"/>
            <a:ext cx="725665" cy="725665"/>
          </a:xfrm>
          <a:prstGeom prst="rect">
            <a:avLst/>
          </a:prstGeom>
        </p:spPr>
      </p:pic>
      <p:pic>
        <p:nvPicPr>
          <p:cNvPr id="38" name="Picture 37">
            <a:extLst>
              <a:ext uri="{FF2B5EF4-FFF2-40B4-BE49-F238E27FC236}">
                <a16:creationId xmlns:a16="http://schemas.microsoft.com/office/drawing/2014/main" id="{9805B849-F308-4E10-9FF2-EA4B59797B54}"/>
              </a:ext>
            </a:extLst>
          </p:cNvPr>
          <p:cNvPicPr>
            <a:picLocks noChangeAspect="1"/>
          </p:cNvPicPr>
          <p:nvPr/>
        </p:nvPicPr>
        <p:blipFill>
          <a:blip r:embed="rId3"/>
          <a:stretch>
            <a:fillRect/>
          </a:stretch>
        </p:blipFill>
        <p:spPr>
          <a:xfrm>
            <a:off x="5163212" y="1865995"/>
            <a:ext cx="725665" cy="725665"/>
          </a:xfrm>
          <a:prstGeom prst="rect">
            <a:avLst/>
          </a:prstGeom>
        </p:spPr>
      </p:pic>
      <p:pic>
        <p:nvPicPr>
          <p:cNvPr id="39" name="Picture 38">
            <a:extLst>
              <a:ext uri="{FF2B5EF4-FFF2-40B4-BE49-F238E27FC236}">
                <a16:creationId xmlns:a16="http://schemas.microsoft.com/office/drawing/2014/main" id="{32B82464-64B7-40FB-98D9-D6AD30044CA5}"/>
              </a:ext>
            </a:extLst>
          </p:cNvPr>
          <p:cNvPicPr>
            <a:picLocks noChangeAspect="1"/>
          </p:cNvPicPr>
          <p:nvPr/>
        </p:nvPicPr>
        <p:blipFill>
          <a:blip r:embed="rId3"/>
          <a:stretch>
            <a:fillRect/>
          </a:stretch>
        </p:blipFill>
        <p:spPr>
          <a:xfrm>
            <a:off x="3981599" y="2632959"/>
            <a:ext cx="725665" cy="725665"/>
          </a:xfrm>
          <a:prstGeom prst="rect">
            <a:avLst/>
          </a:prstGeom>
        </p:spPr>
      </p:pic>
      <p:pic>
        <p:nvPicPr>
          <p:cNvPr id="40" name="Picture 39">
            <a:extLst>
              <a:ext uri="{FF2B5EF4-FFF2-40B4-BE49-F238E27FC236}">
                <a16:creationId xmlns:a16="http://schemas.microsoft.com/office/drawing/2014/main" id="{CD7ED0BB-C9BD-42FF-BFB9-E4B00454CF41}"/>
              </a:ext>
            </a:extLst>
          </p:cNvPr>
          <p:cNvPicPr>
            <a:picLocks noChangeAspect="1"/>
          </p:cNvPicPr>
          <p:nvPr/>
        </p:nvPicPr>
        <p:blipFill>
          <a:blip r:embed="rId3"/>
          <a:stretch>
            <a:fillRect/>
          </a:stretch>
        </p:blipFill>
        <p:spPr>
          <a:xfrm>
            <a:off x="5163212" y="2632958"/>
            <a:ext cx="725665" cy="725665"/>
          </a:xfrm>
          <a:prstGeom prst="rect">
            <a:avLst/>
          </a:prstGeom>
        </p:spPr>
      </p:pic>
      <p:pic>
        <p:nvPicPr>
          <p:cNvPr id="41" name="Picture 40">
            <a:extLst>
              <a:ext uri="{FF2B5EF4-FFF2-40B4-BE49-F238E27FC236}">
                <a16:creationId xmlns:a16="http://schemas.microsoft.com/office/drawing/2014/main" id="{5AF40121-2612-4648-9482-A4F98B71F287}"/>
              </a:ext>
            </a:extLst>
          </p:cNvPr>
          <p:cNvPicPr>
            <a:picLocks noChangeAspect="1"/>
          </p:cNvPicPr>
          <p:nvPr/>
        </p:nvPicPr>
        <p:blipFill>
          <a:blip r:embed="rId3"/>
          <a:stretch>
            <a:fillRect/>
          </a:stretch>
        </p:blipFill>
        <p:spPr>
          <a:xfrm>
            <a:off x="3981599" y="3399922"/>
            <a:ext cx="725665" cy="725665"/>
          </a:xfrm>
          <a:prstGeom prst="rect">
            <a:avLst/>
          </a:prstGeom>
        </p:spPr>
      </p:pic>
      <p:pic>
        <p:nvPicPr>
          <p:cNvPr id="42" name="Picture 41">
            <a:extLst>
              <a:ext uri="{FF2B5EF4-FFF2-40B4-BE49-F238E27FC236}">
                <a16:creationId xmlns:a16="http://schemas.microsoft.com/office/drawing/2014/main" id="{C712ACE3-69D0-4DC3-B8A6-7E7F80D8C94C}"/>
              </a:ext>
            </a:extLst>
          </p:cNvPr>
          <p:cNvPicPr>
            <a:picLocks noChangeAspect="1"/>
          </p:cNvPicPr>
          <p:nvPr/>
        </p:nvPicPr>
        <p:blipFill>
          <a:blip r:embed="rId3"/>
          <a:stretch>
            <a:fillRect/>
          </a:stretch>
        </p:blipFill>
        <p:spPr>
          <a:xfrm>
            <a:off x="5163212" y="3399921"/>
            <a:ext cx="725665" cy="725665"/>
          </a:xfrm>
          <a:prstGeom prst="rect">
            <a:avLst/>
          </a:prstGeom>
        </p:spPr>
      </p:pic>
      <p:pic>
        <p:nvPicPr>
          <p:cNvPr id="43" name="Picture 42">
            <a:extLst>
              <a:ext uri="{FF2B5EF4-FFF2-40B4-BE49-F238E27FC236}">
                <a16:creationId xmlns:a16="http://schemas.microsoft.com/office/drawing/2014/main" id="{40DDF51A-8E29-4C79-8263-13A1575BDB4D}"/>
              </a:ext>
            </a:extLst>
          </p:cNvPr>
          <p:cNvPicPr>
            <a:picLocks noChangeAspect="1"/>
          </p:cNvPicPr>
          <p:nvPr/>
        </p:nvPicPr>
        <p:blipFill>
          <a:blip r:embed="rId5"/>
          <a:stretch>
            <a:fillRect/>
          </a:stretch>
        </p:blipFill>
        <p:spPr>
          <a:xfrm>
            <a:off x="3981599" y="4354820"/>
            <a:ext cx="527911" cy="527911"/>
          </a:xfrm>
          <a:prstGeom prst="rect">
            <a:avLst/>
          </a:prstGeom>
        </p:spPr>
      </p:pic>
      <p:pic>
        <p:nvPicPr>
          <p:cNvPr id="44" name="Picture 43">
            <a:extLst>
              <a:ext uri="{FF2B5EF4-FFF2-40B4-BE49-F238E27FC236}">
                <a16:creationId xmlns:a16="http://schemas.microsoft.com/office/drawing/2014/main" id="{A417F2C6-1FAF-403A-A6FA-D7443B4A6D3D}"/>
              </a:ext>
            </a:extLst>
          </p:cNvPr>
          <p:cNvPicPr>
            <a:picLocks noChangeAspect="1"/>
          </p:cNvPicPr>
          <p:nvPr/>
        </p:nvPicPr>
        <p:blipFill>
          <a:blip r:embed="rId5"/>
          <a:stretch>
            <a:fillRect/>
          </a:stretch>
        </p:blipFill>
        <p:spPr>
          <a:xfrm>
            <a:off x="4754549" y="4362021"/>
            <a:ext cx="527911" cy="527911"/>
          </a:xfrm>
          <a:prstGeom prst="rect">
            <a:avLst/>
          </a:prstGeom>
        </p:spPr>
      </p:pic>
      <p:pic>
        <p:nvPicPr>
          <p:cNvPr id="45" name="Picture 44">
            <a:extLst>
              <a:ext uri="{FF2B5EF4-FFF2-40B4-BE49-F238E27FC236}">
                <a16:creationId xmlns:a16="http://schemas.microsoft.com/office/drawing/2014/main" id="{A537F159-24AD-4110-BCBD-3ED39CBA1422}"/>
              </a:ext>
            </a:extLst>
          </p:cNvPr>
          <p:cNvPicPr>
            <a:picLocks noChangeAspect="1"/>
          </p:cNvPicPr>
          <p:nvPr/>
        </p:nvPicPr>
        <p:blipFill>
          <a:blip r:embed="rId5"/>
          <a:stretch>
            <a:fillRect/>
          </a:stretch>
        </p:blipFill>
        <p:spPr>
          <a:xfrm>
            <a:off x="5588624" y="4362021"/>
            <a:ext cx="527911" cy="527911"/>
          </a:xfrm>
          <a:prstGeom prst="rect">
            <a:avLst/>
          </a:prstGeom>
        </p:spPr>
      </p:pic>
      <p:pic>
        <p:nvPicPr>
          <p:cNvPr id="46" name="Picture 45">
            <a:extLst>
              <a:ext uri="{FF2B5EF4-FFF2-40B4-BE49-F238E27FC236}">
                <a16:creationId xmlns:a16="http://schemas.microsoft.com/office/drawing/2014/main" id="{15C6133E-81A1-4346-86BD-A81BBB04FDA1}"/>
              </a:ext>
            </a:extLst>
          </p:cNvPr>
          <p:cNvPicPr>
            <a:picLocks noChangeAspect="1"/>
          </p:cNvPicPr>
          <p:nvPr/>
        </p:nvPicPr>
        <p:blipFill>
          <a:blip r:embed="rId4"/>
          <a:stretch>
            <a:fillRect/>
          </a:stretch>
        </p:blipFill>
        <p:spPr>
          <a:xfrm>
            <a:off x="8247065" y="4591255"/>
            <a:ext cx="2539218" cy="2539218"/>
          </a:xfrm>
          <a:prstGeom prst="rect">
            <a:avLst/>
          </a:prstGeom>
        </p:spPr>
      </p:pic>
      <p:sp>
        <p:nvSpPr>
          <p:cNvPr id="47" name="Rectangle 46">
            <a:extLst>
              <a:ext uri="{FF2B5EF4-FFF2-40B4-BE49-F238E27FC236}">
                <a16:creationId xmlns:a16="http://schemas.microsoft.com/office/drawing/2014/main" id="{24FFDD4B-97B9-4A19-94E5-F1656A92420D}"/>
              </a:ext>
            </a:extLst>
          </p:cNvPr>
          <p:cNvSpPr/>
          <p:nvPr/>
        </p:nvSpPr>
        <p:spPr bwMode="gray">
          <a:xfrm>
            <a:off x="7607591" y="397164"/>
            <a:ext cx="3818169" cy="6151418"/>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8" name="TextBox 47">
            <a:extLst>
              <a:ext uri="{FF2B5EF4-FFF2-40B4-BE49-F238E27FC236}">
                <a16:creationId xmlns:a16="http://schemas.microsoft.com/office/drawing/2014/main" id="{D7351CB5-B744-42FA-9D1B-5113BA9E1AB3}"/>
              </a:ext>
            </a:extLst>
          </p:cNvPr>
          <p:cNvSpPr txBox="1"/>
          <p:nvPr/>
        </p:nvSpPr>
        <p:spPr>
          <a:xfrm>
            <a:off x="8509911" y="633044"/>
            <a:ext cx="201352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D</a:t>
            </a:r>
            <a:endParaRPr lang="en-GB" sz="1800" kern="0" dirty="0" err="1">
              <a:ea typeface="Arial Unicode MS" pitchFamily="34" charset="-128"/>
              <a:cs typeface="Arial Unicode MS" pitchFamily="34" charset="-128"/>
            </a:endParaRPr>
          </a:p>
        </p:txBody>
      </p:sp>
      <p:pic>
        <p:nvPicPr>
          <p:cNvPr id="72" name="Picture 71">
            <a:extLst>
              <a:ext uri="{FF2B5EF4-FFF2-40B4-BE49-F238E27FC236}">
                <a16:creationId xmlns:a16="http://schemas.microsoft.com/office/drawing/2014/main" id="{FBABC799-BB32-470D-B626-EB6BC07AE7A9}"/>
              </a:ext>
            </a:extLst>
          </p:cNvPr>
          <p:cNvPicPr>
            <a:picLocks noChangeAspect="1"/>
          </p:cNvPicPr>
          <p:nvPr/>
        </p:nvPicPr>
        <p:blipFill>
          <a:blip r:embed="rId3"/>
          <a:stretch>
            <a:fillRect/>
          </a:stretch>
        </p:blipFill>
        <p:spPr>
          <a:xfrm>
            <a:off x="934765" y="1099033"/>
            <a:ext cx="725665" cy="725665"/>
          </a:xfrm>
          <a:prstGeom prst="rect">
            <a:avLst/>
          </a:prstGeom>
        </p:spPr>
      </p:pic>
      <p:pic>
        <p:nvPicPr>
          <p:cNvPr id="73" name="Picture 72">
            <a:extLst>
              <a:ext uri="{FF2B5EF4-FFF2-40B4-BE49-F238E27FC236}">
                <a16:creationId xmlns:a16="http://schemas.microsoft.com/office/drawing/2014/main" id="{95B43581-7CFC-4D16-9DBB-D029369CEA49}"/>
              </a:ext>
            </a:extLst>
          </p:cNvPr>
          <p:cNvPicPr>
            <a:picLocks noChangeAspect="1"/>
          </p:cNvPicPr>
          <p:nvPr/>
        </p:nvPicPr>
        <p:blipFill>
          <a:blip r:embed="rId4"/>
          <a:stretch>
            <a:fillRect/>
          </a:stretch>
        </p:blipFill>
        <p:spPr>
          <a:xfrm>
            <a:off x="671919" y="4591255"/>
            <a:ext cx="2539218" cy="2539218"/>
          </a:xfrm>
          <a:prstGeom prst="rect">
            <a:avLst/>
          </a:prstGeom>
        </p:spPr>
      </p:pic>
      <p:sp>
        <p:nvSpPr>
          <p:cNvPr id="74" name="Rectangle 73">
            <a:extLst>
              <a:ext uri="{FF2B5EF4-FFF2-40B4-BE49-F238E27FC236}">
                <a16:creationId xmlns:a16="http://schemas.microsoft.com/office/drawing/2014/main" id="{208C7819-0AF6-4097-91F0-582FD315FFE8}"/>
              </a:ext>
            </a:extLst>
          </p:cNvPr>
          <p:cNvSpPr/>
          <p:nvPr/>
        </p:nvSpPr>
        <p:spPr bwMode="gray">
          <a:xfrm>
            <a:off x="671920" y="397164"/>
            <a:ext cx="2539218" cy="6151418"/>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5" name="TextBox 74">
            <a:extLst>
              <a:ext uri="{FF2B5EF4-FFF2-40B4-BE49-F238E27FC236}">
                <a16:creationId xmlns:a16="http://schemas.microsoft.com/office/drawing/2014/main" id="{65D0E480-5F19-4343-B6EB-39CB44423DF4}"/>
              </a:ext>
            </a:extLst>
          </p:cNvPr>
          <p:cNvSpPr txBox="1"/>
          <p:nvPr/>
        </p:nvSpPr>
        <p:spPr>
          <a:xfrm>
            <a:off x="934765" y="609599"/>
            <a:ext cx="201352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B</a:t>
            </a:r>
            <a:endParaRPr lang="en-GB" sz="1800" kern="0" dirty="0" err="1">
              <a:ea typeface="Arial Unicode MS" pitchFamily="34" charset="-128"/>
              <a:cs typeface="Arial Unicode MS" pitchFamily="34" charset="-128"/>
            </a:endParaRPr>
          </a:p>
        </p:txBody>
      </p:sp>
      <p:pic>
        <p:nvPicPr>
          <p:cNvPr id="76" name="Picture 75">
            <a:extLst>
              <a:ext uri="{FF2B5EF4-FFF2-40B4-BE49-F238E27FC236}">
                <a16:creationId xmlns:a16="http://schemas.microsoft.com/office/drawing/2014/main" id="{3BAE10E3-EED8-4AEA-A3F4-88697A3804DE}"/>
              </a:ext>
            </a:extLst>
          </p:cNvPr>
          <p:cNvPicPr>
            <a:picLocks noChangeAspect="1"/>
          </p:cNvPicPr>
          <p:nvPr/>
        </p:nvPicPr>
        <p:blipFill>
          <a:blip r:embed="rId3"/>
          <a:stretch>
            <a:fillRect/>
          </a:stretch>
        </p:blipFill>
        <p:spPr>
          <a:xfrm>
            <a:off x="2309482" y="1099032"/>
            <a:ext cx="725665" cy="725665"/>
          </a:xfrm>
          <a:prstGeom prst="rect">
            <a:avLst/>
          </a:prstGeom>
        </p:spPr>
      </p:pic>
      <p:pic>
        <p:nvPicPr>
          <p:cNvPr id="77" name="Picture 76">
            <a:extLst>
              <a:ext uri="{FF2B5EF4-FFF2-40B4-BE49-F238E27FC236}">
                <a16:creationId xmlns:a16="http://schemas.microsoft.com/office/drawing/2014/main" id="{7003311D-E6D4-4118-8F8A-4278DD14ED37}"/>
              </a:ext>
            </a:extLst>
          </p:cNvPr>
          <p:cNvPicPr>
            <a:picLocks noChangeAspect="1"/>
          </p:cNvPicPr>
          <p:nvPr/>
        </p:nvPicPr>
        <p:blipFill>
          <a:blip r:embed="rId3"/>
          <a:stretch>
            <a:fillRect/>
          </a:stretch>
        </p:blipFill>
        <p:spPr>
          <a:xfrm>
            <a:off x="934765" y="1865996"/>
            <a:ext cx="725665" cy="725665"/>
          </a:xfrm>
          <a:prstGeom prst="rect">
            <a:avLst/>
          </a:prstGeom>
        </p:spPr>
      </p:pic>
      <p:pic>
        <p:nvPicPr>
          <p:cNvPr id="78" name="Picture 77">
            <a:extLst>
              <a:ext uri="{FF2B5EF4-FFF2-40B4-BE49-F238E27FC236}">
                <a16:creationId xmlns:a16="http://schemas.microsoft.com/office/drawing/2014/main" id="{1C280BE1-F72E-4F8F-A5F1-F8808F706D48}"/>
              </a:ext>
            </a:extLst>
          </p:cNvPr>
          <p:cNvPicPr>
            <a:picLocks noChangeAspect="1"/>
          </p:cNvPicPr>
          <p:nvPr/>
        </p:nvPicPr>
        <p:blipFill>
          <a:blip r:embed="rId3"/>
          <a:stretch>
            <a:fillRect/>
          </a:stretch>
        </p:blipFill>
        <p:spPr>
          <a:xfrm>
            <a:off x="2309482" y="1865995"/>
            <a:ext cx="725665" cy="725665"/>
          </a:xfrm>
          <a:prstGeom prst="rect">
            <a:avLst/>
          </a:prstGeom>
        </p:spPr>
      </p:pic>
      <p:pic>
        <p:nvPicPr>
          <p:cNvPr id="79" name="Picture 78">
            <a:extLst>
              <a:ext uri="{FF2B5EF4-FFF2-40B4-BE49-F238E27FC236}">
                <a16:creationId xmlns:a16="http://schemas.microsoft.com/office/drawing/2014/main" id="{66B57018-5890-43AA-9D3D-AC0CD7A012C8}"/>
              </a:ext>
            </a:extLst>
          </p:cNvPr>
          <p:cNvPicPr>
            <a:picLocks noChangeAspect="1"/>
          </p:cNvPicPr>
          <p:nvPr/>
        </p:nvPicPr>
        <p:blipFill>
          <a:blip r:embed="rId3"/>
          <a:stretch>
            <a:fillRect/>
          </a:stretch>
        </p:blipFill>
        <p:spPr>
          <a:xfrm>
            <a:off x="934765" y="2632959"/>
            <a:ext cx="725665" cy="725665"/>
          </a:xfrm>
          <a:prstGeom prst="rect">
            <a:avLst/>
          </a:prstGeom>
        </p:spPr>
      </p:pic>
      <p:pic>
        <p:nvPicPr>
          <p:cNvPr id="80" name="Picture 79">
            <a:extLst>
              <a:ext uri="{FF2B5EF4-FFF2-40B4-BE49-F238E27FC236}">
                <a16:creationId xmlns:a16="http://schemas.microsoft.com/office/drawing/2014/main" id="{3FC656F2-772D-4E8F-AAA9-D4729D119727}"/>
              </a:ext>
            </a:extLst>
          </p:cNvPr>
          <p:cNvPicPr>
            <a:picLocks noChangeAspect="1"/>
          </p:cNvPicPr>
          <p:nvPr/>
        </p:nvPicPr>
        <p:blipFill>
          <a:blip r:embed="rId3"/>
          <a:stretch>
            <a:fillRect/>
          </a:stretch>
        </p:blipFill>
        <p:spPr>
          <a:xfrm>
            <a:off x="2309482" y="2632958"/>
            <a:ext cx="725665" cy="725665"/>
          </a:xfrm>
          <a:prstGeom prst="rect">
            <a:avLst/>
          </a:prstGeom>
        </p:spPr>
      </p:pic>
      <p:pic>
        <p:nvPicPr>
          <p:cNvPr id="81" name="Picture 80">
            <a:extLst>
              <a:ext uri="{FF2B5EF4-FFF2-40B4-BE49-F238E27FC236}">
                <a16:creationId xmlns:a16="http://schemas.microsoft.com/office/drawing/2014/main" id="{148A59B6-19EC-4807-BAEE-A8FD23C6ADB4}"/>
              </a:ext>
            </a:extLst>
          </p:cNvPr>
          <p:cNvPicPr>
            <a:picLocks noChangeAspect="1"/>
          </p:cNvPicPr>
          <p:nvPr/>
        </p:nvPicPr>
        <p:blipFill>
          <a:blip r:embed="rId3"/>
          <a:stretch>
            <a:fillRect/>
          </a:stretch>
        </p:blipFill>
        <p:spPr>
          <a:xfrm>
            <a:off x="934765" y="3399922"/>
            <a:ext cx="725665" cy="725665"/>
          </a:xfrm>
          <a:prstGeom prst="rect">
            <a:avLst/>
          </a:prstGeom>
        </p:spPr>
      </p:pic>
      <p:pic>
        <p:nvPicPr>
          <p:cNvPr id="82" name="Picture 81">
            <a:extLst>
              <a:ext uri="{FF2B5EF4-FFF2-40B4-BE49-F238E27FC236}">
                <a16:creationId xmlns:a16="http://schemas.microsoft.com/office/drawing/2014/main" id="{3F5DC3C8-E689-4CCB-9D16-D87A08D8D6FA}"/>
              </a:ext>
            </a:extLst>
          </p:cNvPr>
          <p:cNvPicPr>
            <a:picLocks noChangeAspect="1"/>
          </p:cNvPicPr>
          <p:nvPr/>
        </p:nvPicPr>
        <p:blipFill>
          <a:blip r:embed="rId3"/>
          <a:stretch>
            <a:fillRect/>
          </a:stretch>
        </p:blipFill>
        <p:spPr>
          <a:xfrm>
            <a:off x="2309482" y="3399921"/>
            <a:ext cx="725665" cy="725665"/>
          </a:xfrm>
          <a:prstGeom prst="rect">
            <a:avLst/>
          </a:prstGeom>
        </p:spPr>
      </p:pic>
      <p:pic>
        <p:nvPicPr>
          <p:cNvPr id="83" name="Picture 82">
            <a:extLst>
              <a:ext uri="{FF2B5EF4-FFF2-40B4-BE49-F238E27FC236}">
                <a16:creationId xmlns:a16="http://schemas.microsoft.com/office/drawing/2014/main" id="{81C16893-DB72-4C3B-9049-4CFA98239DFF}"/>
              </a:ext>
            </a:extLst>
          </p:cNvPr>
          <p:cNvPicPr>
            <a:picLocks noChangeAspect="1"/>
          </p:cNvPicPr>
          <p:nvPr/>
        </p:nvPicPr>
        <p:blipFill>
          <a:blip r:embed="rId5"/>
          <a:stretch>
            <a:fillRect/>
          </a:stretch>
        </p:blipFill>
        <p:spPr>
          <a:xfrm>
            <a:off x="934765" y="4354820"/>
            <a:ext cx="527911" cy="527911"/>
          </a:xfrm>
          <a:prstGeom prst="rect">
            <a:avLst/>
          </a:prstGeom>
        </p:spPr>
      </p:pic>
      <p:pic>
        <p:nvPicPr>
          <p:cNvPr id="84" name="Picture 83">
            <a:extLst>
              <a:ext uri="{FF2B5EF4-FFF2-40B4-BE49-F238E27FC236}">
                <a16:creationId xmlns:a16="http://schemas.microsoft.com/office/drawing/2014/main" id="{437D3C1C-DFA0-47FC-A74E-9483286612CD}"/>
              </a:ext>
            </a:extLst>
          </p:cNvPr>
          <p:cNvPicPr>
            <a:picLocks noChangeAspect="1"/>
          </p:cNvPicPr>
          <p:nvPr/>
        </p:nvPicPr>
        <p:blipFill>
          <a:blip r:embed="rId5"/>
          <a:stretch>
            <a:fillRect/>
          </a:stretch>
        </p:blipFill>
        <p:spPr>
          <a:xfrm>
            <a:off x="1707715" y="4362021"/>
            <a:ext cx="527911" cy="527911"/>
          </a:xfrm>
          <a:prstGeom prst="rect">
            <a:avLst/>
          </a:prstGeom>
        </p:spPr>
      </p:pic>
      <p:pic>
        <p:nvPicPr>
          <p:cNvPr id="85" name="Picture 84">
            <a:extLst>
              <a:ext uri="{FF2B5EF4-FFF2-40B4-BE49-F238E27FC236}">
                <a16:creationId xmlns:a16="http://schemas.microsoft.com/office/drawing/2014/main" id="{49A23397-4C58-412C-92BB-83177291B37C}"/>
              </a:ext>
            </a:extLst>
          </p:cNvPr>
          <p:cNvPicPr>
            <a:picLocks noChangeAspect="1"/>
          </p:cNvPicPr>
          <p:nvPr/>
        </p:nvPicPr>
        <p:blipFill>
          <a:blip r:embed="rId5"/>
          <a:stretch>
            <a:fillRect/>
          </a:stretch>
        </p:blipFill>
        <p:spPr>
          <a:xfrm>
            <a:off x="2541790" y="4362021"/>
            <a:ext cx="527911" cy="527911"/>
          </a:xfrm>
          <a:prstGeom prst="rect">
            <a:avLst/>
          </a:prstGeom>
        </p:spPr>
      </p:pic>
      <p:pic>
        <p:nvPicPr>
          <p:cNvPr id="86" name="Picture 85">
            <a:extLst>
              <a:ext uri="{FF2B5EF4-FFF2-40B4-BE49-F238E27FC236}">
                <a16:creationId xmlns:a16="http://schemas.microsoft.com/office/drawing/2014/main" id="{5780F9B8-1BF0-4172-997B-F561024300D8}"/>
              </a:ext>
            </a:extLst>
          </p:cNvPr>
          <p:cNvPicPr>
            <a:picLocks noChangeAspect="1"/>
          </p:cNvPicPr>
          <p:nvPr/>
        </p:nvPicPr>
        <p:blipFill>
          <a:blip r:embed="rId3"/>
          <a:stretch>
            <a:fillRect/>
          </a:stretch>
        </p:blipFill>
        <p:spPr>
          <a:xfrm>
            <a:off x="6344826" y="1099032"/>
            <a:ext cx="725665" cy="725665"/>
          </a:xfrm>
          <a:prstGeom prst="rect">
            <a:avLst/>
          </a:prstGeom>
        </p:spPr>
      </p:pic>
      <p:pic>
        <p:nvPicPr>
          <p:cNvPr id="87" name="Picture 86">
            <a:extLst>
              <a:ext uri="{FF2B5EF4-FFF2-40B4-BE49-F238E27FC236}">
                <a16:creationId xmlns:a16="http://schemas.microsoft.com/office/drawing/2014/main" id="{84270808-15A8-4971-BA9D-0EC38D8367D5}"/>
              </a:ext>
            </a:extLst>
          </p:cNvPr>
          <p:cNvPicPr>
            <a:picLocks noChangeAspect="1"/>
          </p:cNvPicPr>
          <p:nvPr/>
        </p:nvPicPr>
        <p:blipFill>
          <a:blip r:embed="rId3"/>
          <a:stretch>
            <a:fillRect/>
          </a:stretch>
        </p:blipFill>
        <p:spPr>
          <a:xfrm>
            <a:off x="6344826" y="1865995"/>
            <a:ext cx="725665" cy="725665"/>
          </a:xfrm>
          <a:prstGeom prst="rect">
            <a:avLst/>
          </a:prstGeom>
        </p:spPr>
      </p:pic>
      <p:pic>
        <p:nvPicPr>
          <p:cNvPr id="88" name="Picture 87">
            <a:extLst>
              <a:ext uri="{FF2B5EF4-FFF2-40B4-BE49-F238E27FC236}">
                <a16:creationId xmlns:a16="http://schemas.microsoft.com/office/drawing/2014/main" id="{F879B149-8522-4DE4-9445-BA8701AA9D74}"/>
              </a:ext>
            </a:extLst>
          </p:cNvPr>
          <p:cNvPicPr>
            <a:picLocks noChangeAspect="1"/>
          </p:cNvPicPr>
          <p:nvPr/>
        </p:nvPicPr>
        <p:blipFill>
          <a:blip r:embed="rId3"/>
          <a:stretch>
            <a:fillRect/>
          </a:stretch>
        </p:blipFill>
        <p:spPr>
          <a:xfrm>
            <a:off x="6344826" y="2632958"/>
            <a:ext cx="725665" cy="725665"/>
          </a:xfrm>
          <a:prstGeom prst="rect">
            <a:avLst/>
          </a:prstGeom>
        </p:spPr>
      </p:pic>
      <p:pic>
        <p:nvPicPr>
          <p:cNvPr id="89" name="Picture 88">
            <a:extLst>
              <a:ext uri="{FF2B5EF4-FFF2-40B4-BE49-F238E27FC236}">
                <a16:creationId xmlns:a16="http://schemas.microsoft.com/office/drawing/2014/main" id="{E9BF0073-93D8-4032-81EB-AC55EE5C80A1}"/>
              </a:ext>
            </a:extLst>
          </p:cNvPr>
          <p:cNvPicPr>
            <a:picLocks noChangeAspect="1"/>
          </p:cNvPicPr>
          <p:nvPr/>
        </p:nvPicPr>
        <p:blipFill>
          <a:blip r:embed="rId3"/>
          <a:stretch>
            <a:fillRect/>
          </a:stretch>
        </p:blipFill>
        <p:spPr>
          <a:xfrm>
            <a:off x="6344826" y="3399921"/>
            <a:ext cx="725665" cy="725665"/>
          </a:xfrm>
          <a:prstGeom prst="rect">
            <a:avLst/>
          </a:prstGeom>
        </p:spPr>
      </p:pic>
      <p:pic>
        <p:nvPicPr>
          <p:cNvPr id="90" name="Picture 89">
            <a:extLst>
              <a:ext uri="{FF2B5EF4-FFF2-40B4-BE49-F238E27FC236}">
                <a16:creationId xmlns:a16="http://schemas.microsoft.com/office/drawing/2014/main" id="{A5F888B0-1EE4-43CB-B186-B17E07F04A5A}"/>
              </a:ext>
            </a:extLst>
          </p:cNvPr>
          <p:cNvPicPr>
            <a:picLocks noChangeAspect="1"/>
          </p:cNvPicPr>
          <p:nvPr/>
        </p:nvPicPr>
        <p:blipFill>
          <a:blip r:embed="rId5"/>
          <a:stretch>
            <a:fillRect/>
          </a:stretch>
        </p:blipFill>
        <p:spPr>
          <a:xfrm>
            <a:off x="6453675" y="4348399"/>
            <a:ext cx="527911" cy="527911"/>
          </a:xfrm>
          <a:prstGeom prst="rect">
            <a:avLst/>
          </a:prstGeom>
        </p:spPr>
      </p:pic>
      <p:pic>
        <p:nvPicPr>
          <p:cNvPr id="3" name="Picture 2">
            <a:extLst>
              <a:ext uri="{FF2B5EF4-FFF2-40B4-BE49-F238E27FC236}">
                <a16:creationId xmlns:a16="http://schemas.microsoft.com/office/drawing/2014/main" id="{DF752EEE-AAE4-4F8C-A7DF-C538AB2F258D}"/>
              </a:ext>
            </a:extLst>
          </p:cNvPr>
          <p:cNvPicPr>
            <a:picLocks noChangeAspect="1"/>
          </p:cNvPicPr>
          <p:nvPr/>
        </p:nvPicPr>
        <p:blipFill>
          <a:blip r:embed="rId6"/>
          <a:stretch>
            <a:fillRect/>
          </a:stretch>
        </p:blipFill>
        <p:spPr>
          <a:xfrm>
            <a:off x="8060700" y="1540201"/>
            <a:ext cx="3051054" cy="3051054"/>
          </a:xfrm>
          <a:prstGeom prst="rect">
            <a:avLst/>
          </a:prstGeom>
        </p:spPr>
      </p:pic>
      <p:sp>
        <p:nvSpPr>
          <p:cNvPr id="4" name="Rectangle: Rounded Corners 3">
            <a:extLst>
              <a:ext uri="{FF2B5EF4-FFF2-40B4-BE49-F238E27FC236}">
                <a16:creationId xmlns:a16="http://schemas.microsoft.com/office/drawing/2014/main" id="{D7156666-8269-4584-B89B-60CBA121E41B}"/>
              </a:ext>
            </a:extLst>
          </p:cNvPr>
          <p:cNvSpPr/>
          <p:nvPr/>
        </p:nvSpPr>
        <p:spPr bwMode="gray">
          <a:xfrm>
            <a:off x="934765" y="1099032"/>
            <a:ext cx="2134936" cy="1533926"/>
          </a:xfrm>
          <a:prstGeom prst="roundRect">
            <a:avLst/>
          </a:prstGeom>
          <a:solidFill>
            <a:schemeClr val="accent3">
              <a:lumMod val="75000"/>
              <a:alpha val="75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Rounded Corners 5">
            <a:extLst>
              <a:ext uri="{FF2B5EF4-FFF2-40B4-BE49-F238E27FC236}">
                <a16:creationId xmlns:a16="http://schemas.microsoft.com/office/drawing/2014/main" id="{7CF49B88-DBCE-454C-878A-FBA1345736F4}"/>
              </a:ext>
            </a:extLst>
          </p:cNvPr>
          <p:cNvSpPr/>
          <p:nvPr/>
        </p:nvSpPr>
        <p:spPr bwMode="gray">
          <a:xfrm>
            <a:off x="934765" y="2632958"/>
            <a:ext cx="772950" cy="725665"/>
          </a:xfrm>
          <a:prstGeom prst="roundRect">
            <a:avLst/>
          </a:prstGeom>
          <a:solidFill>
            <a:schemeClr val="accent3">
              <a:lumMod val="75000"/>
              <a:alpha val="75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Rounded Corners 6">
            <a:extLst>
              <a:ext uri="{FF2B5EF4-FFF2-40B4-BE49-F238E27FC236}">
                <a16:creationId xmlns:a16="http://schemas.microsoft.com/office/drawing/2014/main" id="{5A676DF3-10D6-4D2F-8DC7-C70994A2650B}"/>
              </a:ext>
            </a:extLst>
          </p:cNvPr>
          <p:cNvSpPr/>
          <p:nvPr/>
        </p:nvSpPr>
        <p:spPr bwMode="gray">
          <a:xfrm>
            <a:off x="2235626" y="2632958"/>
            <a:ext cx="834075" cy="725665"/>
          </a:xfrm>
          <a:prstGeom prst="roundRect">
            <a:avLst/>
          </a:prstGeom>
          <a:solidFill>
            <a:schemeClr val="accent3">
              <a:lumMod val="75000"/>
              <a:alpha val="75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Rounded Corners 7">
            <a:extLst>
              <a:ext uri="{FF2B5EF4-FFF2-40B4-BE49-F238E27FC236}">
                <a16:creationId xmlns:a16="http://schemas.microsoft.com/office/drawing/2014/main" id="{5500AFE4-362E-4F32-BBBE-1951FBB53AD9}"/>
              </a:ext>
            </a:extLst>
          </p:cNvPr>
          <p:cNvSpPr/>
          <p:nvPr/>
        </p:nvSpPr>
        <p:spPr bwMode="gray">
          <a:xfrm>
            <a:off x="934765" y="3399921"/>
            <a:ext cx="2134936" cy="725665"/>
          </a:xfrm>
          <a:prstGeom prst="roundRect">
            <a:avLst/>
          </a:prstGeom>
          <a:solidFill>
            <a:schemeClr val="accent3">
              <a:lumMod val="75000"/>
              <a:alpha val="75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Rounded Corners 8">
            <a:extLst>
              <a:ext uri="{FF2B5EF4-FFF2-40B4-BE49-F238E27FC236}">
                <a16:creationId xmlns:a16="http://schemas.microsoft.com/office/drawing/2014/main" id="{D75DDD94-3358-4C4D-A4D5-E631CF781C43}"/>
              </a:ext>
            </a:extLst>
          </p:cNvPr>
          <p:cNvSpPr/>
          <p:nvPr/>
        </p:nvSpPr>
        <p:spPr bwMode="gray">
          <a:xfrm>
            <a:off x="3981599" y="1099032"/>
            <a:ext cx="2999987" cy="1492628"/>
          </a:xfrm>
          <a:prstGeom prst="roundRect">
            <a:avLst/>
          </a:prstGeom>
          <a:solidFill>
            <a:schemeClr val="accent3">
              <a:lumMod val="75000"/>
              <a:alpha val="75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ectangle: Rounded Corners 10">
            <a:extLst>
              <a:ext uri="{FF2B5EF4-FFF2-40B4-BE49-F238E27FC236}">
                <a16:creationId xmlns:a16="http://schemas.microsoft.com/office/drawing/2014/main" id="{25D1270C-6CAD-4AF5-A435-C41579C32EDE}"/>
              </a:ext>
            </a:extLst>
          </p:cNvPr>
          <p:cNvSpPr/>
          <p:nvPr/>
        </p:nvSpPr>
        <p:spPr bwMode="gray">
          <a:xfrm>
            <a:off x="3981599" y="2632958"/>
            <a:ext cx="2134936" cy="1492628"/>
          </a:xfrm>
          <a:prstGeom prst="roundRect">
            <a:avLst/>
          </a:prstGeom>
          <a:solidFill>
            <a:schemeClr val="accent3">
              <a:lumMod val="75000"/>
              <a:alpha val="75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Rectangle: Rounded Corners 11">
            <a:extLst>
              <a:ext uri="{FF2B5EF4-FFF2-40B4-BE49-F238E27FC236}">
                <a16:creationId xmlns:a16="http://schemas.microsoft.com/office/drawing/2014/main" id="{F4BF10B7-2620-44A7-BA67-993DA51F13DB}"/>
              </a:ext>
            </a:extLst>
          </p:cNvPr>
          <p:cNvSpPr/>
          <p:nvPr/>
        </p:nvSpPr>
        <p:spPr bwMode="gray">
          <a:xfrm>
            <a:off x="6344826" y="2632958"/>
            <a:ext cx="725665" cy="1492628"/>
          </a:xfrm>
          <a:prstGeom prst="roundRect">
            <a:avLst/>
          </a:prstGeom>
          <a:solidFill>
            <a:schemeClr val="accent3">
              <a:lumMod val="75000"/>
              <a:alpha val="75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 name="Rectangle: Rounded Corners 12">
            <a:extLst>
              <a:ext uri="{FF2B5EF4-FFF2-40B4-BE49-F238E27FC236}">
                <a16:creationId xmlns:a16="http://schemas.microsoft.com/office/drawing/2014/main" id="{0D5F4D23-370A-4242-B7CB-BA44786337EF}"/>
              </a:ext>
            </a:extLst>
          </p:cNvPr>
          <p:cNvSpPr/>
          <p:nvPr/>
        </p:nvSpPr>
        <p:spPr bwMode="gray">
          <a:xfrm>
            <a:off x="8152801" y="965958"/>
            <a:ext cx="2947269" cy="3941891"/>
          </a:xfrm>
          <a:prstGeom prst="roundRect">
            <a:avLst/>
          </a:prstGeom>
          <a:solidFill>
            <a:schemeClr val="accent3">
              <a:lumMod val="75000"/>
              <a:alpha val="75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473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 grpId="0" animBg="1"/>
      <p:bldP spid="6" grpId="0" animBg="1"/>
      <p:bldP spid="7" grpId="0" animBg="1"/>
      <p:bldP spid="8" grpId="0" animBg="1"/>
      <p:bldP spid="9"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43CD8AA-36A9-427C-BDEE-986E0B7CB235}"/>
              </a:ext>
            </a:extLst>
          </p:cNvPr>
          <p:cNvSpPr txBox="1"/>
          <p:nvPr/>
        </p:nvSpPr>
        <p:spPr>
          <a:xfrm>
            <a:off x="4732498" y="603965"/>
            <a:ext cx="201352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Unit A0001</a:t>
            </a:r>
            <a:endParaRPr lang="en-GB" sz="1800" kern="0" dirty="0" err="1">
              <a:ea typeface="Arial Unicode MS" pitchFamily="34" charset="-128"/>
              <a:cs typeface="Arial Unicode MS" pitchFamily="34" charset="-128"/>
            </a:endParaRPr>
          </a:p>
        </p:txBody>
      </p:sp>
      <p:pic>
        <p:nvPicPr>
          <p:cNvPr id="21" name="Picture 20">
            <a:extLst>
              <a:ext uri="{FF2B5EF4-FFF2-40B4-BE49-F238E27FC236}">
                <a16:creationId xmlns:a16="http://schemas.microsoft.com/office/drawing/2014/main" id="{CE3506F1-C85B-485A-81D1-4F722F577A50}"/>
              </a:ext>
            </a:extLst>
          </p:cNvPr>
          <p:cNvPicPr>
            <a:picLocks noChangeAspect="1"/>
          </p:cNvPicPr>
          <p:nvPr/>
        </p:nvPicPr>
        <p:blipFill>
          <a:blip r:embed="rId3"/>
          <a:stretch>
            <a:fillRect/>
          </a:stretch>
        </p:blipFill>
        <p:spPr>
          <a:xfrm>
            <a:off x="1498090" y="2154109"/>
            <a:ext cx="813677" cy="813677"/>
          </a:xfrm>
          <a:prstGeom prst="rect">
            <a:avLst/>
          </a:prstGeom>
        </p:spPr>
      </p:pic>
      <p:pic>
        <p:nvPicPr>
          <p:cNvPr id="22" name="Picture 21">
            <a:extLst>
              <a:ext uri="{FF2B5EF4-FFF2-40B4-BE49-F238E27FC236}">
                <a16:creationId xmlns:a16="http://schemas.microsoft.com/office/drawing/2014/main" id="{F0879A01-0205-46DE-91DD-27389220BE93}"/>
              </a:ext>
            </a:extLst>
          </p:cNvPr>
          <p:cNvPicPr>
            <a:picLocks noChangeAspect="1"/>
          </p:cNvPicPr>
          <p:nvPr/>
        </p:nvPicPr>
        <p:blipFill>
          <a:blip r:embed="rId3"/>
          <a:stretch>
            <a:fillRect/>
          </a:stretch>
        </p:blipFill>
        <p:spPr>
          <a:xfrm>
            <a:off x="2697940" y="2154109"/>
            <a:ext cx="813677" cy="813677"/>
          </a:xfrm>
          <a:prstGeom prst="rect">
            <a:avLst/>
          </a:prstGeom>
        </p:spPr>
      </p:pic>
      <p:pic>
        <p:nvPicPr>
          <p:cNvPr id="23" name="Picture 22">
            <a:extLst>
              <a:ext uri="{FF2B5EF4-FFF2-40B4-BE49-F238E27FC236}">
                <a16:creationId xmlns:a16="http://schemas.microsoft.com/office/drawing/2014/main" id="{A10AED2F-FA4B-46C3-AACF-284EF4C531D1}"/>
              </a:ext>
            </a:extLst>
          </p:cNvPr>
          <p:cNvPicPr>
            <a:picLocks noChangeAspect="1"/>
          </p:cNvPicPr>
          <p:nvPr/>
        </p:nvPicPr>
        <p:blipFill>
          <a:blip r:embed="rId3"/>
          <a:stretch>
            <a:fillRect/>
          </a:stretch>
        </p:blipFill>
        <p:spPr>
          <a:xfrm>
            <a:off x="1498090" y="2967786"/>
            <a:ext cx="813677" cy="813677"/>
          </a:xfrm>
          <a:prstGeom prst="rect">
            <a:avLst/>
          </a:prstGeom>
        </p:spPr>
      </p:pic>
      <p:pic>
        <p:nvPicPr>
          <p:cNvPr id="24" name="Picture 23">
            <a:extLst>
              <a:ext uri="{FF2B5EF4-FFF2-40B4-BE49-F238E27FC236}">
                <a16:creationId xmlns:a16="http://schemas.microsoft.com/office/drawing/2014/main" id="{90634113-95D3-4903-87E5-1A994DDC80CE}"/>
              </a:ext>
            </a:extLst>
          </p:cNvPr>
          <p:cNvPicPr>
            <a:picLocks noChangeAspect="1"/>
          </p:cNvPicPr>
          <p:nvPr/>
        </p:nvPicPr>
        <p:blipFill>
          <a:blip r:embed="rId3"/>
          <a:stretch>
            <a:fillRect/>
          </a:stretch>
        </p:blipFill>
        <p:spPr>
          <a:xfrm>
            <a:off x="2697940" y="2967786"/>
            <a:ext cx="813677" cy="813677"/>
          </a:xfrm>
          <a:prstGeom prst="rect">
            <a:avLst/>
          </a:prstGeom>
        </p:spPr>
      </p:pic>
      <p:pic>
        <p:nvPicPr>
          <p:cNvPr id="25" name="Picture 24">
            <a:extLst>
              <a:ext uri="{FF2B5EF4-FFF2-40B4-BE49-F238E27FC236}">
                <a16:creationId xmlns:a16="http://schemas.microsoft.com/office/drawing/2014/main" id="{D477AC5C-B156-4B2E-848E-9314501559DC}"/>
              </a:ext>
            </a:extLst>
          </p:cNvPr>
          <p:cNvPicPr>
            <a:picLocks noChangeAspect="1"/>
          </p:cNvPicPr>
          <p:nvPr/>
        </p:nvPicPr>
        <p:blipFill>
          <a:blip r:embed="rId3"/>
          <a:stretch>
            <a:fillRect/>
          </a:stretch>
        </p:blipFill>
        <p:spPr>
          <a:xfrm>
            <a:off x="1498090" y="3823371"/>
            <a:ext cx="813677" cy="813677"/>
          </a:xfrm>
          <a:prstGeom prst="rect">
            <a:avLst/>
          </a:prstGeom>
        </p:spPr>
      </p:pic>
      <p:pic>
        <p:nvPicPr>
          <p:cNvPr id="26" name="Picture 25">
            <a:extLst>
              <a:ext uri="{FF2B5EF4-FFF2-40B4-BE49-F238E27FC236}">
                <a16:creationId xmlns:a16="http://schemas.microsoft.com/office/drawing/2014/main" id="{2F68632D-9D30-4527-A113-FEE21BDCB2F8}"/>
              </a:ext>
            </a:extLst>
          </p:cNvPr>
          <p:cNvPicPr>
            <a:picLocks noChangeAspect="1"/>
          </p:cNvPicPr>
          <p:nvPr/>
        </p:nvPicPr>
        <p:blipFill>
          <a:blip r:embed="rId3"/>
          <a:stretch>
            <a:fillRect/>
          </a:stretch>
        </p:blipFill>
        <p:spPr>
          <a:xfrm>
            <a:off x="2697940" y="3823371"/>
            <a:ext cx="813677" cy="813677"/>
          </a:xfrm>
          <a:prstGeom prst="rect">
            <a:avLst/>
          </a:prstGeom>
        </p:spPr>
      </p:pic>
      <p:pic>
        <p:nvPicPr>
          <p:cNvPr id="27" name="Picture 26">
            <a:extLst>
              <a:ext uri="{FF2B5EF4-FFF2-40B4-BE49-F238E27FC236}">
                <a16:creationId xmlns:a16="http://schemas.microsoft.com/office/drawing/2014/main" id="{EE367E60-CE32-47E6-9A8B-3C125A4B0FAE}"/>
              </a:ext>
            </a:extLst>
          </p:cNvPr>
          <p:cNvPicPr>
            <a:picLocks noChangeAspect="1"/>
          </p:cNvPicPr>
          <p:nvPr/>
        </p:nvPicPr>
        <p:blipFill>
          <a:blip r:embed="rId3"/>
          <a:stretch>
            <a:fillRect/>
          </a:stretch>
        </p:blipFill>
        <p:spPr>
          <a:xfrm>
            <a:off x="1498090" y="4678956"/>
            <a:ext cx="813677" cy="813677"/>
          </a:xfrm>
          <a:prstGeom prst="rect">
            <a:avLst/>
          </a:prstGeom>
        </p:spPr>
      </p:pic>
      <p:pic>
        <p:nvPicPr>
          <p:cNvPr id="28" name="Picture 27">
            <a:extLst>
              <a:ext uri="{FF2B5EF4-FFF2-40B4-BE49-F238E27FC236}">
                <a16:creationId xmlns:a16="http://schemas.microsoft.com/office/drawing/2014/main" id="{9A2E06A0-6F6F-4725-B8F1-47C1AC266520}"/>
              </a:ext>
            </a:extLst>
          </p:cNvPr>
          <p:cNvPicPr>
            <a:picLocks noChangeAspect="1"/>
          </p:cNvPicPr>
          <p:nvPr/>
        </p:nvPicPr>
        <p:blipFill>
          <a:blip r:embed="rId3"/>
          <a:stretch>
            <a:fillRect/>
          </a:stretch>
        </p:blipFill>
        <p:spPr>
          <a:xfrm>
            <a:off x="2697940" y="4678956"/>
            <a:ext cx="813677" cy="813677"/>
          </a:xfrm>
          <a:prstGeom prst="rect">
            <a:avLst/>
          </a:prstGeom>
        </p:spPr>
      </p:pic>
      <p:pic>
        <p:nvPicPr>
          <p:cNvPr id="31" name="Picture 30">
            <a:extLst>
              <a:ext uri="{FF2B5EF4-FFF2-40B4-BE49-F238E27FC236}">
                <a16:creationId xmlns:a16="http://schemas.microsoft.com/office/drawing/2014/main" id="{937E6B9C-420A-46D9-9549-048EC23974DD}"/>
              </a:ext>
            </a:extLst>
          </p:cNvPr>
          <p:cNvPicPr>
            <a:picLocks noChangeAspect="1"/>
          </p:cNvPicPr>
          <p:nvPr/>
        </p:nvPicPr>
        <p:blipFill>
          <a:blip r:embed="rId3"/>
          <a:stretch>
            <a:fillRect/>
          </a:stretch>
        </p:blipFill>
        <p:spPr>
          <a:xfrm>
            <a:off x="3934606" y="2154109"/>
            <a:ext cx="813677" cy="813677"/>
          </a:xfrm>
          <a:prstGeom prst="rect">
            <a:avLst/>
          </a:prstGeom>
        </p:spPr>
      </p:pic>
      <p:pic>
        <p:nvPicPr>
          <p:cNvPr id="46" name="Picture 45">
            <a:extLst>
              <a:ext uri="{FF2B5EF4-FFF2-40B4-BE49-F238E27FC236}">
                <a16:creationId xmlns:a16="http://schemas.microsoft.com/office/drawing/2014/main" id="{64E931D5-FEC7-4EC1-9973-0B3A0AC0FA81}"/>
              </a:ext>
            </a:extLst>
          </p:cNvPr>
          <p:cNvPicPr>
            <a:picLocks noChangeAspect="1"/>
          </p:cNvPicPr>
          <p:nvPr/>
        </p:nvPicPr>
        <p:blipFill>
          <a:blip r:embed="rId3"/>
          <a:stretch>
            <a:fillRect/>
          </a:stretch>
        </p:blipFill>
        <p:spPr>
          <a:xfrm>
            <a:off x="5134456" y="2154109"/>
            <a:ext cx="813677" cy="813677"/>
          </a:xfrm>
          <a:prstGeom prst="rect">
            <a:avLst/>
          </a:prstGeom>
        </p:spPr>
      </p:pic>
      <p:pic>
        <p:nvPicPr>
          <p:cNvPr id="47" name="Picture 46">
            <a:extLst>
              <a:ext uri="{FF2B5EF4-FFF2-40B4-BE49-F238E27FC236}">
                <a16:creationId xmlns:a16="http://schemas.microsoft.com/office/drawing/2014/main" id="{45863193-04EC-4210-AC6F-7E0F27F30988}"/>
              </a:ext>
            </a:extLst>
          </p:cNvPr>
          <p:cNvPicPr>
            <a:picLocks noChangeAspect="1"/>
          </p:cNvPicPr>
          <p:nvPr/>
        </p:nvPicPr>
        <p:blipFill>
          <a:blip r:embed="rId3"/>
          <a:stretch>
            <a:fillRect/>
          </a:stretch>
        </p:blipFill>
        <p:spPr>
          <a:xfrm>
            <a:off x="3934606" y="2967786"/>
            <a:ext cx="813677" cy="813677"/>
          </a:xfrm>
          <a:prstGeom prst="rect">
            <a:avLst/>
          </a:prstGeom>
        </p:spPr>
      </p:pic>
      <p:pic>
        <p:nvPicPr>
          <p:cNvPr id="48" name="Picture 47">
            <a:extLst>
              <a:ext uri="{FF2B5EF4-FFF2-40B4-BE49-F238E27FC236}">
                <a16:creationId xmlns:a16="http://schemas.microsoft.com/office/drawing/2014/main" id="{AC6B523E-F753-4C6B-AB6E-4FFCC49D9125}"/>
              </a:ext>
            </a:extLst>
          </p:cNvPr>
          <p:cNvPicPr>
            <a:picLocks noChangeAspect="1"/>
          </p:cNvPicPr>
          <p:nvPr/>
        </p:nvPicPr>
        <p:blipFill>
          <a:blip r:embed="rId3"/>
          <a:stretch>
            <a:fillRect/>
          </a:stretch>
        </p:blipFill>
        <p:spPr>
          <a:xfrm>
            <a:off x="5134456" y="2967786"/>
            <a:ext cx="813677" cy="813677"/>
          </a:xfrm>
          <a:prstGeom prst="rect">
            <a:avLst/>
          </a:prstGeom>
        </p:spPr>
      </p:pic>
      <p:pic>
        <p:nvPicPr>
          <p:cNvPr id="49" name="Picture 48">
            <a:extLst>
              <a:ext uri="{FF2B5EF4-FFF2-40B4-BE49-F238E27FC236}">
                <a16:creationId xmlns:a16="http://schemas.microsoft.com/office/drawing/2014/main" id="{E37A51EC-D66F-49A3-B98B-D547C33176CF}"/>
              </a:ext>
            </a:extLst>
          </p:cNvPr>
          <p:cNvPicPr>
            <a:picLocks noChangeAspect="1"/>
          </p:cNvPicPr>
          <p:nvPr/>
        </p:nvPicPr>
        <p:blipFill>
          <a:blip r:embed="rId3"/>
          <a:stretch>
            <a:fillRect/>
          </a:stretch>
        </p:blipFill>
        <p:spPr>
          <a:xfrm>
            <a:off x="3934606" y="3823371"/>
            <a:ext cx="813677" cy="813677"/>
          </a:xfrm>
          <a:prstGeom prst="rect">
            <a:avLst/>
          </a:prstGeom>
        </p:spPr>
      </p:pic>
      <p:pic>
        <p:nvPicPr>
          <p:cNvPr id="50" name="Picture 49">
            <a:extLst>
              <a:ext uri="{FF2B5EF4-FFF2-40B4-BE49-F238E27FC236}">
                <a16:creationId xmlns:a16="http://schemas.microsoft.com/office/drawing/2014/main" id="{A2E28269-1A1A-490E-8FE3-12C36AFA42F1}"/>
              </a:ext>
            </a:extLst>
          </p:cNvPr>
          <p:cNvPicPr>
            <a:picLocks noChangeAspect="1"/>
          </p:cNvPicPr>
          <p:nvPr/>
        </p:nvPicPr>
        <p:blipFill>
          <a:blip r:embed="rId3"/>
          <a:stretch>
            <a:fillRect/>
          </a:stretch>
        </p:blipFill>
        <p:spPr>
          <a:xfrm>
            <a:off x="5134456" y="3823371"/>
            <a:ext cx="813677" cy="813677"/>
          </a:xfrm>
          <a:prstGeom prst="rect">
            <a:avLst/>
          </a:prstGeom>
        </p:spPr>
      </p:pic>
      <p:pic>
        <p:nvPicPr>
          <p:cNvPr id="51" name="Picture 50">
            <a:extLst>
              <a:ext uri="{FF2B5EF4-FFF2-40B4-BE49-F238E27FC236}">
                <a16:creationId xmlns:a16="http://schemas.microsoft.com/office/drawing/2014/main" id="{9CB2195F-19F9-4F79-9921-4F855D221B73}"/>
              </a:ext>
            </a:extLst>
          </p:cNvPr>
          <p:cNvPicPr>
            <a:picLocks noChangeAspect="1"/>
          </p:cNvPicPr>
          <p:nvPr/>
        </p:nvPicPr>
        <p:blipFill>
          <a:blip r:embed="rId3"/>
          <a:stretch>
            <a:fillRect/>
          </a:stretch>
        </p:blipFill>
        <p:spPr>
          <a:xfrm>
            <a:off x="3934606" y="4678956"/>
            <a:ext cx="813677" cy="813677"/>
          </a:xfrm>
          <a:prstGeom prst="rect">
            <a:avLst/>
          </a:prstGeom>
        </p:spPr>
      </p:pic>
      <p:pic>
        <p:nvPicPr>
          <p:cNvPr id="52" name="Picture 51">
            <a:extLst>
              <a:ext uri="{FF2B5EF4-FFF2-40B4-BE49-F238E27FC236}">
                <a16:creationId xmlns:a16="http://schemas.microsoft.com/office/drawing/2014/main" id="{3450F5A0-1958-4BDE-BBFA-6B9C7AAC6F24}"/>
              </a:ext>
            </a:extLst>
          </p:cNvPr>
          <p:cNvPicPr>
            <a:picLocks noChangeAspect="1"/>
          </p:cNvPicPr>
          <p:nvPr/>
        </p:nvPicPr>
        <p:blipFill>
          <a:blip r:embed="rId3"/>
          <a:stretch>
            <a:fillRect/>
          </a:stretch>
        </p:blipFill>
        <p:spPr>
          <a:xfrm>
            <a:off x="5134456" y="4678956"/>
            <a:ext cx="813677" cy="813677"/>
          </a:xfrm>
          <a:prstGeom prst="rect">
            <a:avLst/>
          </a:prstGeom>
        </p:spPr>
      </p:pic>
      <p:pic>
        <p:nvPicPr>
          <p:cNvPr id="61" name="Picture 60">
            <a:extLst>
              <a:ext uri="{FF2B5EF4-FFF2-40B4-BE49-F238E27FC236}">
                <a16:creationId xmlns:a16="http://schemas.microsoft.com/office/drawing/2014/main" id="{A932CED6-6D7D-4602-A5C3-331D32E55F01}"/>
              </a:ext>
            </a:extLst>
          </p:cNvPr>
          <p:cNvPicPr>
            <a:picLocks noChangeAspect="1"/>
          </p:cNvPicPr>
          <p:nvPr/>
        </p:nvPicPr>
        <p:blipFill>
          <a:blip r:embed="rId3"/>
          <a:stretch>
            <a:fillRect/>
          </a:stretch>
        </p:blipFill>
        <p:spPr>
          <a:xfrm>
            <a:off x="6340801" y="2154109"/>
            <a:ext cx="813677" cy="813677"/>
          </a:xfrm>
          <a:prstGeom prst="rect">
            <a:avLst/>
          </a:prstGeom>
        </p:spPr>
      </p:pic>
      <p:pic>
        <p:nvPicPr>
          <p:cNvPr id="62" name="Picture 61">
            <a:extLst>
              <a:ext uri="{FF2B5EF4-FFF2-40B4-BE49-F238E27FC236}">
                <a16:creationId xmlns:a16="http://schemas.microsoft.com/office/drawing/2014/main" id="{85FF20CE-B689-408B-B1FD-CE4A74AEB0FC}"/>
              </a:ext>
            </a:extLst>
          </p:cNvPr>
          <p:cNvPicPr>
            <a:picLocks noChangeAspect="1"/>
          </p:cNvPicPr>
          <p:nvPr/>
        </p:nvPicPr>
        <p:blipFill>
          <a:blip r:embed="rId3"/>
          <a:stretch>
            <a:fillRect/>
          </a:stretch>
        </p:blipFill>
        <p:spPr>
          <a:xfrm>
            <a:off x="7540651" y="2154109"/>
            <a:ext cx="813677" cy="813677"/>
          </a:xfrm>
          <a:prstGeom prst="rect">
            <a:avLst/>
          </a:prstGeom>
        </p:spPr>
      </p:pic>
      <p:pic>
        <p:nvPicPr>
          <p:cNvPr id="63" name="Picture 62">
            <a:extLst>
              <a:ext uri="{FF2B5EF4-FFF2-40B4-BE49-F238E27FC236}">
                <a16:creationId xmlns:a16="http://schemas.microsoft.com/office/drawing/2014/main" id="{6EA2BBCE-1C3A-4149-941C-8A6A786D6C97}"/>
              </a:ext>
            </a:extLst>
          </p:cNvPr>
          <p:cNvPicPr>
            <a:picLocks noChangeAspect="1"/>
          </p:cNvPicPr>
          <p:nvPr/>
        </p:nvPicPr>
        <p:blipFill>
          <a:blip r:embed="rId3"/>
          <a:stretch>
            <a:fillRect/>
          </a:stretch>
        </p:blipFill>
        <p:spPr>
          <a:xfrm>
            <a:off x="6340801" y="2967786"/>
            <a:ext cx="813677" cy="813677"/>
          </a:xfrm>
          <a:prstGeom prst="rect">
            <a:avLst/>
          </a:prstGeom>
        </p:spPr>
      </p:pic>
      <p:pic>
        <p:nvPicPr>
          <p:cNvPr id="64" name="Picture 63">
            <a:extLst>
              <a:ext uri="{FF2B5EF4-FFF2-40B4-BE49-F238E27FC236}">
                <a16:creationId xmlns:a16="http://schemas.microsoft.com/office/drawing/2014/main" id="{51DE5D1D-232D-40CF-B56E-95DD41903D29}"/>
              </a:ext>
            </a:extLst>
          </p:cNvPr>
          <p:cNvPicPr>
            <a:picLocks noChangeAspect="1"/>
          </p:cNvPicPr>
          <p:nvPr/>
        </p:nvPicPr>
        <p:blipFill>
          <a:blip r:embed="rId3"/>
          <a:stretch>
            <a:fillRect/>
          </a:stretch>
        </p:blipFill>
        <p:spPr>
          <a:xfrm>
            <a:off x="7540651" y="2967786"/>
            <a:ext cx="813677" cy="813677"/>
          </a:xfrm>
          <a:prstGeom prst="rect">
            <a:avLst/>
          </a:prstGeom>
        </p:spPr>
      </p:pic>
      <p:pic>
        <p:nvPicPr>
          <p:cNvPr id="65" name="Picture 64">
            <a:extLst>
              <a:ext uri="{FF2B5EF4-FFF2-40B4-BE49-F238E27FC236}">
                <a16:creationId xmlns:a16="http://schemas.microsoft.com/office/drawing/2014/main" id="{00366F13-84B8-46EA-B47C-D01B5F4CFBFF}"/>
              </a:ext>
            </a:extLst>
          </p:cNvPr>
          <p:cNvPicPr>
            <a:picLocks noChangeAspect="1"/>
          </p:cNvPicPr>
          <p:nvPr/>
        </p:nvPicPr>
        <p:blipFill>
          <a:blip r:embed="rId3"/>
          <a:stretch>
            <a:fillRect/>
          </a:stretch>
        </p:blipFill>
        <p:spPr>
          <a:xfrm>
            <a:off x="6340801" y="3823371"/>
            <a:ext cx="813677" cy="813677"/>
          </a:xfrm>
          <a:prstGeom prst="rect">
            <a:avLst/>
          </a:prstGeom>
        </p:spPr>
      </p:pic>
      <p:pic>
        <p:nvPicPr>
          <p:cNvPr id="66" name="Picture 65">
            <a:extLst>
              <a:ext uri="{FF2B5EF4-FFF2-40B4-BE49-F238E27FC236}">
                <a16:creationId xmlns:a16="http://schemas.microsoft.com/office/drawing/2014/main" id="{596E0C2E-428A-4214-922A-0F9C0EC6D5E2}"/>
              </a:ext>
            </a:extLst>
          </p:cNvPr>
          <p:cNvPicPr>
            <a:picLocks noChangeAspect="1"/>
          </p:cNvPicPr>
          <p:nvPr/>
        </p:nvPicPr>
        <p:blipFill>
          <a:blip r:embed="rId3"/>
          <a:stretch>
            <a:fillRect/>
          </a:stretch>
        </p:blipFill>
        <p:spPr>
          <a:xfrm>
            <a:off x="7540651" y="3823371"/>
            <a:ext cx="813677" cy="813677"/>
          </a:xfrm>
          <a:prstGeom prst="rect">
            <a:avLst/>
          </a:prstGeom>
        </p:spPr>
      </p:pic>
      <p:pic>
        <p:nvPicPr>
          <p:cNvPr id="67" name="Picture 66">
            <a:extLst>
              <a:ext uri="{FF2B5EF4-FFF2-40B4-BE49-F238E27FC236}">
                <a16:creationId xmlns:a16="http://schemas.microsoft.com/office/drawing/2014/main" id="{13A5855E-17B7-4421-B51A-5254A32A0018}"/>
              </a:ext>
            </a:extLst>
          </p:cNvPr>
          <p:cNvPicPr>
            <a:picLocks noChangeAspect="1"/>
          </p:cNvPicPr>
          <p:nvPr/>
        </p:nvPicPr>
        <p:blipFill>
          <a:blip r:embed="rId3"/>
          <a:stretch>
            <a:fillRect/>
          </a:stretch>
        </p:blipFill>
        <p:spPr>
          <a:xfrm>
            <a:off x="6340801" y="4678956"/>
            <a:ext cx="813677" cy="813677"/>
          </a:xfrm>
          <a:prstGeom prst="rect">
            <a:avLst/>
          </a:prstGeom>
        </p:spPr>
      </p:pic>
      <p:pic>
        <p:nvPicPr>
          <p:cNvPr id="68" name="Picture 67">
            <a:extLst>
              <a:ext uri="{FF2B5EF4-FFF2-40B4-BE49-F238E27FC236}">
                <a16:creationId xmlns:a16="http://schemas.microsoft.com/office/drawing/2014/main" id="{9D00A951-1F77-4ACE-9C11-02A6850267CD}"/>
              </a:ext>
            </a:extLst>
          </p:cNvPr>
          <p:cNvPicPr>
            <a:picLocks noChangeAspect="1"/>
          </p:cNvPicPr>
          <p:nvPr/>
        </p:nvPicPr>
        <p:blipFill>
          <a:blip r:embed="rId3"/>
          <a:stretch>
            <a:fillRect/>
          </a:stretch>
        </p:blipFill>
        <p:spPr>
          <a:xfrm>
            <a:off x="7540651" y="4678956"/>
            <a:ext cx="813677" cy="813677"/>
          </a:xfrm>
          <a:prstGeom prst="rect">
            <a:avLst/>
          </a:prstGeom>
        </p:spPr>
      </p:pic>
      <p:pic>
        <p:nvPicPr>
          <p:cNvPr id="69" name="Picture 68">
            <a:extLst>
              <a:ext uri="{FF2B5EF4-FFF2-40B4-BE49-F238E27FC236}">
                <a16:creationId xmlns:a16="http://schemas.microsoft.com/office/drawing/2014/main" id="{E7B8C7F9-4335-457A-9AE3-ECC6B03C932D}"/>
              </a:ext>
            </a:extLst>
          </p:cNvPr>
          <p:cNvPicPr>
            <a:picLocks noChangeAspect="1"/>
          </p:cNvPicPr>
          <p:nvPr/>
        </p:nvPicPr>
        <p:blipFill>
          <a:blip r:embed="rId3"/>
          <a:stretch>
            <a:fillRect/>
          </a:stretch>
        </p:blipFill>
        <p:spPr>
          <a:xfrm>
            <a:off x="8777317" y="2154109"/>
            <a:ext cx="813677" cy="813677"/>
          </a:xfrm>
          <a:prstGeom prst="rect">
            <a:avLst/>
          </a:prstGeom>
        </p:spPr>
      </p:pic>
      <p:pic>
        <p:nvPicPr>
          <p:cNvPr id="70" name="Picture 69">
            <a:extLst>
              <a:ext uri="{FF2B5EF4-FFF2-40B4-BE49-F238E27FC236}">
                <a16:creationId xmlns:a16="http://schemas.microsoft.com/office/drawing/2014/main" id="{2FDA7E3C-9365-42B9-9AFD-72E8EABD164F}"/>
              </a:ext>
            </a:extLst>
          </p:cNvPr>
          <p:cNvPicPr>
            <a:picLocks noChangeAspect="1"/>
          </p:cNvPicPr>
          <p:nvPr/>
        </p:nvPicPr>
        <p:blipFill>
          <a:blip r:embed="rId3"/>
          <a:stretch>
            <a:fillRect/>
          </a:stretch>
        </p:blipFill>
        <p:spPr>
          <a:xfrm>
            <a:off x="9977167" y="2154109"/>
            <a:ext cx="813677" cy="813677"/>
          </a:xfrm>
          <a:prstGeom prst="rect">
            <a:avLst/>
          </a:prstGeom>
        </p:spPr>
      </p:pic>
      <p:pic>
        <p:nvPicPr>
          <p:cNvPr id="71" name="Picture 70">
            <a:extLst>
              <a:ext uri="{FF2B5EF4-FFF2-40B4-BE49-F238E27FC236}">
                <a16:creationId xmlns:a16="http://schemas.microsoft.com/office/drawing/2014/main" id="{CA4F24B7-887E-4C7B-804B-2E8FDE3A0411}"/>
              </a:ext>
            </a:extLst>
          </p:cNvPr>
          <p:cNvPicPr>
            <a:picLocks noChangeAspect="1"/>
          </p:cNvPicPr>
          <p:nvPr/>
        </p:nvPicPr>
        <p:blipFill>
          <a:blip r:embed="rId3"/>
          <a:stretch>
            <a:fillRect/>
          </a:stretch>
        </p:blipFill>
        <p:spPr>
          <a:xfrm>
            <a:off x="8777317" y="2967786"/>
            <a:ext cx="813677" cy="813677"/>
          </a:xfrm>
          <a:prstGeom prst="rect">
            <a:avLst/>
          </a:prstGeom>
        </p:spPr>
      </p:pic>
      <p:pic>
        <p:nvPicPr>
          <p:cNvPr id="72" name="Picture 71">
            <a:extLst>
              <a:ext uri="{FF2B5EF4-FFF2-40B4-BE49-F238E27FC236}">
                <a16:creationId xmlns:a16="http://schemas.microsoft.com/office/drawing/2014/main" id="{16E324D0-04C0-4467-88AD-9B5CE2FA95FB}"/>
              </a:ext>
            </a:extLst>
          </p:cNvPr>
          <p:cNvPicPr>
            <a:picLocks noChangeAspect="1"/>
          </p:cNvPicPr>
          <p:nvPr/>
        </p:nvPicPr>
        <p:blipFill>
          <a:blip r:embed="rId3"/>
          <a:stretch>
            <a:fillRect/>
          </a:stretch>
        </p:blipFill>
        <p:spPr>
          <a:xfrm>
            <a:off x="9977167" y="2967786"/>
            <a:ext cx="813677" cy="813677"/>
          </a:xfrm>
          <a:prstGeom prst="rect">
            <a:avLst/>
          </a:prstGeom>
        </p:spPr>
      </p:pic>
      <p:pic>
        <p:nvPicPr>
          <p:cNvPr id="73" name="Picture 72">
            <a:extLst>
              <a:ext uri="{FF2B5EF4-FFF2-40B4-BE49-F238E27FC236}">
                <a16:creationId xmlns:a16="http://schemas.microsoft.com/office/drawing/2014/main" id="{50073FFE-7D75-48F5-A21F-33751408E1A5}"/>
              </a:ext>
            </a:extLst>
          </p:cNvPr>
          <p:cNvPicPr>
            <a:picLocks noChangeAspect="1"/>
          </p:cNvPicPr>
          <p:nvPr/>
        </p:nvPicPr>
        <p:blipFill>
          <a:blip r:embed="rId3"/>
          <a:stretch>
            <a:fillRect/>
          </a:stretch>
        </p:blipFill>
        <p:spPr>
          <a:xfrm>
            <a:off x="8777317" y="3823371"/>
            <a:ext cx="813677" cy="813677"/>
          </a:xfrm>
          <a:prstGeom prst="rect">
            <a:avLst/>
          </a:prstGeom>
        </p:spPr>
      </p:pic>
      <p:pic>
        <p:nvPicPr>
          <p:cNvPr id="74" name="Picture 73">
            <a:extLst>
              <a:ext uri="{FF2B5EF4-FFF2-40B4-BE49-F238E27FC236}">
                <a16:creationId xmlns:a16="http://schemas.microsoft.com/office/drawing/2014/main" id="{B0641168-1407-43AE-A854-21928BA34F7C}"/>
              </a:ext>
            </a:extLst>
          </p:cNvPr>
          <p:cNvPicPr>
            <a:picLocks noChangeAspect="1"/>
          </p:cNvPicPr>
          <p:nvPr/>
        </p:nvPicPr>
        <p:blipFill>
          <a:blip r:embed="rId3"/>
          <a:stretch>
            <a:fillRect/>
          </a:stretch>
        </p:blipFill>
        <p:spPr>
          <a:xfrm>
            <a:off x="9977167" y="3823371"/>
            <a:ext cx="813677" cy="813677"/>
          </a:xfrm>
          <a:prstGeom prst="rect">
            <a:avLst/>
          </a:prstGeom>
        </p:spPr>
      </p:pic>
      <p:pic>
        <p:nvPicPr>
          <p:cNvPr id="75" name="Picture 74">
            <a:extLst>
              <a:ext uri="{FF2B5EF4-FFF2-40B4-BE49-F238E27FC236}">
                <a16:creationId xmlns:a16="http://schemas.microsoft.com/office/drawing/2014/main" id="{5540072A-4100-492B-8E32-6016583E3F15}"/>
              </a:ext>
            </a:extLst>
          </p:cNvPr>
          <p:cNvPicPr>
            <a:picLocks noChangeAspect="1"/>
          </p:cNvPicPr>
          <p:nvPr/>
        </p:nvPicPr>
        <p:blipFill>
          <a:blip r:embed="rId3"/>
          <a:stretch>
            <a:fillRect/>
          </a:stretch>
        </p:blipFill>
        <p:spPr>
          <a:xfrm>
            <a:off x="8777317" y="4678956"/>
            <a:ext cx="813677" cy="813677"/>
          </a:xfrm>
          <a:prstGeom prst="rect">
            <a:avLst/>
          </a:prstGeom>
        </p:spPr>
      </p:pic>
      <p:pic>
        <p:nvPicPr>
          <p:cNvPr id="76" name="Picture 75">
            <a:extLst>
              <a:ext uri="{FF2B5EF4-FFF2-40B4-BE49-F238E27FC236}">
                <a16:creationId xmlns:a16="http://schemas.microsoft.com/office/drawing/2014/main" id="{8594C941-F0CE-4893-B1B5-C6362625BE26}"/>
              </a:ext>
            </a:extLst>
          </p:cNvPr>
          <p:cNvPicPr>
            <a:picLocks noChangeAspect="1"/>
          </p:cNvPicPr>
          <p:nvPr/>
        </p:nvPicPr>
        <p:blipFill>
          <a:blip r:embed="rId3"/>
          <a:stretch>
            <a:fillRect/>
          </a:stretch>
        </p:blipFill>
        <p:spPr>
          <a:xfrm>
            <a:off x="9977167" y="4678956"/>
            <a:ext cx="813677" cy="813677"/>
          </a:xfrm>
          <a:prstGeom prst="rect">
            <a:avLst/>
          </a:prstGeom>
        </p:spPr>
      </p:pic>
    </p:spTree>
    <p:extLst>
      <p:ext uri="{BB962C8B-B14F-4D97-AF65-F5344CB8AC3E}">
        <p14:creationId xmlns:p14="http://schemas.microsoft.com/office/powerpoint/2010/main" val="3571581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43CD8AA-36A9-427C-BDEE-986E0B7CB235}"/>
              </a:ext>
            </a:extLst>
          </p:cNvPr>
          <p:cNvSpPr txBox="1"/>
          <p:nvPr/>
        </p:nvSpPr>
        <p:spPr>
          <a:xfrm>
            <a:off x="4732498" y="603965"/>
            <a:ext cx="201352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Unit A0001</a:t>
            </a:r>
            <a:endParaRPr lang="en-GB" sz="1800" kern="0" dirty="0" err="1">
              <a:ea typeface="Arial Unicode MS" pitchFamily="34" charset="-128"/>
              <a:cs typeface="Arial Unicode MS" pitchFamily="34" charset="-128"/>
            </a:endParaRPr>
          </a:p>
        </p:txBody>
      </p:sp>
      <p:pic>
        <p:nvPicPr>
          <p:cNvPr id="21" name="Picture 20">
            <a:extLst>
              <a:ext uri="{FF2B5EF4-FFF2-40B4-BE49-F238E27FC236}">
                <a16:creationId xmlns:a16="http://schemas.microsoft.com/office/drawing/2014/main" id="{CE3506F1-C85B-485A-81D1-4F722F577A50}"/>
              </a:ext>
            </a:extLst>
          </p:cNvPr>
          <p:cNvPicPr>
            <a:picLocks noChangeAspect="1"/>
          </p:cNvPicPr>
          <p:nvPr/>
        </p:nvPicPr>
        <p:blipFill>
          <a:blip r:embed="rId3"/>
          <a:stretch>
            <a:fillRect/>
          </a:stretch>
        </p:blipFill>
        <p:spPr>
          <a:xfrm>
            <a:off x="1498090" y="2154109"/>
            <a:ext cx="813677" cy="813677"/>
          </a:xfrm>
          <a:prstGeom prst="rect">
            <a:avLst/>
          </a:prstGeom>
        </p:spPr>
      </p:pic>
      <p:pic>
        <p:nvPicPr>
          <p:cNvPr id="22" name="Picture 21">
            <a:extLst>
              <a:ext uri="{FF2B5EF4-FFF2-40B4-BE49-F238E27FC236}">
                <a16:creationId xmlns:a16="http://schemas.microsoft.com/office/drawing/2014/main" id="{F0879A01-0205-46DE-91DD-27389220BE93}"/>
              </a:ext>
            </a:extLst>
          </p:cNvPr>
          <p:cNvPicPr>
            <a:picLocks noChangeAspect="1"/>
          </p:cNvPicPr>
          <p:nvPr/>
        </p:nvPicPr>
        <p:blipFill>
          <a:blip r:embed="rId3"/>
          <a:stretch>
            <a:fillRect/>
          </a:stretch>
        </p:blipFill>
        <p:spPr>
          <a:xfrm>
            <a:off x="2697940" y="2154109"/>
            <a:ext cx="813677" cy="813677"/>
          </a:xfrm>
          <a:prstGeom prst="rect">
            <a:avLst/>
          </a:prstGeom>
        </p:spPr>
      </p:pic>
      <p:pic>
        <p:nvPicPr>
          <p:cNvPr id="23" name="Picture 22">
            <a:extLst>
              <a:ext uri="{FF2B5EF4-FFF2-40B4-BE49-F238E27FC236}">
                <a16:creationId xmlns:a16="http://schemas.microsoft.com/office/drawing/2014/main" id="{A10AED2F-FA4B-46C3-AACF-284EF4C531D1}"/>
              </a:ext>
            </a:extLst>
          </p:cNvPr>
          <p:cNvPicPr>
            <a:picLocks noChangeAspect="1"/>
          </p:cNvPicPr>
          <p:nvPr/>
        </p:nvPicPr>
        <p:blipFill>
          <a:blip r:embed="rId3"/>
          <a:stretch>
            <a:fillRect/>
          </a:stretch>
        </p:blipFill>
        <p:spPr>
          <a:xfrm>
            <a:off x="1498090" y="2967786"/>
            <a:ext cx="813677" cy="813677"/>
          </a:xfrm>
          <a:prstGeom prst="rect">
            <a:avLst/>
          </a:prstGeom>
        </p:spPr>
      </p:pic>
      <p:pic>
        <p:nvPicPr>
          <p:cNvPr id="24" name="Picture 23">
            <a:extLst>
              <a:ext uri="{FF2B5EF4-FFF2-40B4-BE49-F238E27FC236}">
                <a16:creationId xmlns:a16="http://schemas.microsoft.com/office/drawing/2014/main" id="{90634113-95D3-4903-87E5-1A994DDC80CE}"/>
              </a:ext>
            </a:extLst>
          </p:cNvPr>
          <p:cNvPicPr>
            <a:picLocks noChangeAspect="1"/>
          </p:cNvPicPr>
          <p:nvPr/>
        </p:nvPicPr>
        <p:blipFill>
          <a:blip r:embed="rId3"/>
          <a:stretch>
            <a:fillRect/>
          </a:stretch>
        </p:blipFill>
        <p:spPr>
          <a:xfrm>
            <a:off x="2697940" y="2967786"/>
            <a:ext cx="813677" cy="813677"/>
          </a:xfrm>
          <a:prstGeom prst="rect">
            <a:avLst/>
          </a:prstGeom>
        </p:spPr>
      </p:pic>
      <p:pic>
        <p:nvPicPr>
          <p:cNvPr id="25" name="Picture 24">
            <a:extLst>
              <a:ext uri="{FF2B5EF4-FFF2-40B4-BE49-F238E27FC236}">
                <a16:creationId xmlns:a16="http://schemas.microsoft.com/office/drawing/2014/main" id="{D477AC5C-B156-4B2E-848E-9314501559DC}"/>
              </a:ext>
            </a:extLst>
          </p:cNvPr>
          <p:cNvPicPr>
            <a:picLocks noChangeAspect="1"/>
          </p:cNvPicPr>
          <p:nvPr/>
        </p:nvPicPr>
        <p:blipFill>
          <a:blip r:embed="rId3"/>
          <a:stretch>
            <a:fillRect/>
          </a:stretch>
        </p:blipFill>
        <p:spPr>
          <a:xfrm>
            <a:off x="1498090" y="3823371"/>
            <a:ext cx="813677" cy="813677"/>
          </a:xfrm>
          <a:prstGeom prst="rect">
            <a:avLst/>
          </a:prstGeom>
        </p:spPr>
      </p:pic>
      <p:pic>
        <p:nvPicPr>
          <p:cNvPr id="26" name="Picture 25">
            <a:extLst>
              <a:ext uri="{FF2B5EF4-FFF2-40B4-BE49-F238E27FC236}">
                <a16:creationId xmlns:a16="http://schemas.microsoft.com/office/drawing/2014/main" id="{2F68632D-9D30-4527-A113-FEE21BDCB2F8}"/>
              </a:ext>
            </a:extLst>
          </p:cNvPr>
          <p:cNvPicPr>
            <a:picLocks noChangeAspect="1"/>
          </p:cNvPicPr>
          <p:nvPr/>
        </p:nvPicPr>
        <p:blipFill>
          <a:blip r:embed="rId3"/>
          <a:stretch>
            <a:fillRect/>
          </a:stretch>
        </p:blipFill>
        <p:spPr>
          <a:xfrm>
            <a:off x="2697940" y="3823371"/>
            <a:ext cx="813677" cy="813677"/>
          </a:xfrm>
          <a:prstGeom prst="rect">
            <a:avLst/>
          </a:prstGeom>
        </p:spPr>
      </p:pic>
      <p:pic>
        <p:nvPicPr>
          <p:cNvPr id="27" name="Picture 26">
            <a:extLst>
              <a:ext uri="{FF2B5EF4-FFF2-40B4-BE49-F238E27FC236}">
                <a16:creationId xmlns:a16="http://schemas.microsoft.com/office/drawing/2014/main" id="{EE367E60-CE32-47E6-9A8B-3C125A4B0FAE}"/>
              </a:ext>
            </a:extLst>
          </p:cNvPr>
          <p:cNvPicPr>
            <a:picLocks noChangeAspect="1"/>
          </p:cNvPicPr>
          <p:nvPr/>
        </p:nvPicPr>
        <p:blipFill>
          <a:blip r:embed="rId3"/>
          <a:stretch>
            <a:fillRect/>
          </a:stretch>
        </p:blipFill>
        <p:spPr>
          <a:xfrm>
            <a:off x="1498090" y="4678956"/>
            <a:ext cx="813677" cy="813677"/>
          </a:xfrm>
          <a:prstGeom prst="rect">
            <a:avLst/>
          </a:prstGeom>
        </p:spPr>
      </p:pic>
      <p:pic>
        <p:nvPicPr>
          <p:cNvPr id="28" name="Picture 27">
            <a:extLst>
              <a:ext uri="{FF2B5EF4-FFF2-40B4-BE49-F238E27FC236}">
                <a16:creationId xmlns:a16="http://schemas.microsoft.com/office/drawing/2014/main" id="{9A2E06A0-6F6F-4725-B8F1-47C1AC266520}"/>
              </a:ext>
            </a:extLst>
          </p:cNvPr>
          <p:cNvPicPr>
            <a:picLocks noChangeAspect="1"/>
          </p:cNvPicPr>
          <p:nvPr/>
        </p:nvPicPr>
        <p:blipFill>
          <a:blip r:embed="rId3"/>
          <a:stretch>
            <a:fillRect/>
          </a:stretch>
        </p:blipFill>
        <p:spPr>
          <a:xfrm>
            <a:off x="2697940" y="4678956"/>
            <a:ext cx="813677" cy="813677"/>
          </a:xfrm>
          <a:prstGeom prst="rect">
            <a:avLst/>
          </a:prstGeom>
        </p:spPr>
      </p:pic>
      <p:pic>
        <p:nvPicPr>
          <p:cNvPr id="31" name="Picture 30">
            <a:extLst>
              <a:ext uri="{FF2B5EF4-FFF2-40B4-BE49-F238E27FC236}">
                <a16:creationId xmlns:a16="http://schemas.microsoft.com/office/drawing/2014/main" id="{937E6B9C-420A-46D9-9549-048EC23974DD}"/>
              </a:ext>
            </a:extLst>
          </p:cNvPr>
          <p:cNvPicPr>
            <a:picLocks noChangeAspect="1"/>
          </p:cNvPicPr>
          <p:nvPr/>
        </p:nvPicPr>
        <p:blipFill>
          <a:blip r:embed="rId3"/>
          <a:stretch>
            <a:fillRect/>
          </a:stretch>
        </p:blipFill>
        <p:spPr>
          <a:xfrm>
            <a:off x="3934606" y="2154109"/>
            <a:ext cx="813677" cy="813677"/>
          </a:xfrm>
          <a:prstGeom prst="rect">
            <a:avLst/>
          </a:prstGeom>
        </p:spPr>
      </p:pic>
      <p:pic>
        <p:nvPicPr>
          <p:cNvPr id="46" name="Picture 45">
            <a:extLst>
              <a:ext uri="{FF2B5EF4-FFF2-40B4-BE49-F238E27FC236}">
                <a16:creationId xmlns:a16="http://schemas.microsoft.com/office/drawing/2014/main" id="{64E931D5-FEC7-4EC1-9973-0B3A0AC0FA81}"/>
              </a:ext>
            </a:extLst>
          </p:cNvPr>
          <p:cNvPicPr>
            <a:picLocks noChangeAspect="1"/>
          </p:cNvPicPr>
          <p:nvPr/>
        </p:nvPicPr>
        <p:blipFill>
          <a:blip r:embed="rId3"/>
          <a:stretch>
            <a:fillRect/>
          </a:stretch>
        </p:blipFill>
        <p:spPr>
          <a:xfrm>
            <a:off x="5134456" y="2154109"/>
            <a:ext cx="813677" cy="813677"/>
          </a:xfrm>
          <a:prstGeom prst="rect">
            <a:avLst/>
          </a:prstGeom>
        </p:spPr>
      </p:pic>
      <p:pic>
        <p:nvPicPr>
          <p:cNvPr id="47" name="Picture 46">
            <a:extLst>
              <a:ext uri="{FF2B5EF4-FFF2-40B4-BE49-F238E27FC236}">
                <a16:creationId xmlns:a16="http://schemas.microsoft.com/office/drawing/2014/main" id="{45863193-04EC-4210-AC6F-7E0F27F30988}"/>
              </a:ext>
            </a:extLst>
          </p:cNvPr>
          <p:cNvPicPr>
            <a:picLocks noChangeAspect="1"/>
          </p:cNvPicPr>
          <p:nvPr/>
        </p:nvPicPr>
        <p:blipFill>
          <a:blip r:embed="rId3"/>
          <a:stretch>
            <a:fillRect/>
          </a:stretch>
        </p:blipFill>
        <p:spPr>
          <a:xfrm>
            <a:off x="3934606" y="2967786"/>
            <a:ext cx="813677" cy="813677"/>
          </a:xfrm>
          <a:prstGeom prst="rect">
            <a:avLst/>
          </a:prstGeom>
        </p:spPr>
      </p:pic>
      <p:pic>
        <p:nvPicPr>
          <p:cNvPr id="48" name="Picture 47">
            <a:extLst>
              <a:ext uri="{FF2B5EF4-FFF2-40B4-BE49-F238E27FC236}">
                <a16:creationId xmlns:a16="http://schemas.microsoft.com/office/drawing/2014/main" id="{AC6B523E-F753-4C6B-AB6E-4FFCC49D9125}"/>
              </a:ext>
            </a:extLst>
          </p:cNvPr>
          <p:cNvPicPr>
            <a:picLocks noChangeAspect="1"/>
          </p:cNvPicPr>
          <p:nvPr/>
        </p:nvPicPr>
        <p:blipFill>
          <a:blip r:embed="rId3"/>
          <a:stretch>
            <a:fillRect/>
          </a:stretch>
        </p:blipFill>
        <p:spPr>
          <a:xfrm>
            <a:off x="5134456" y="2967786"/>
            <a:ext cx="813677" cy="813677"/>
          </a:xfrm>
          <a:prstGeom prst="rect">
            <a:avLst/>
          </a:prstGeom>
        </p:spPr>
      </p:pic>
      <p:pic>
        <p:nvPicPr>
          <p:cNvPr id="49" name="Picture 48">
            <a:extLst>
              <a:ext uri="{FF2B5EF4-FFF2-40B4-BE49-F238E27FC236}">
                <a16:creationId xmlns:a16="http://schemas.microsoft.com/office/drawing/2014/main" id="{E37A51EC-D66F-49A3-B98B-D547C33176CF}"/>
              </a:ext>
            </a:extLst>
          </p:cNvPr>
          <p:cNvPicPr>
            <a:picLocks noChangeAspect="1"/>
          </p:cNvPicPr>
          <p:nvPr/>
        </p:nvPicPr>
        <p:blipFill>
          <a:blip r:embed="rId3"/>
          <a:stretch>
            <a:fillRect/>
          </a:stretch>
        </p:blipFill>
        <p:spPr>
          <a:xfrm>
            <a:off x="3934606" y="3823371"/>
            <a:ext cx="813677" cy="813677"/>
          </a:xfrm>
          <a:prstGeom prst="rect">
            <a:avLst/>
          </a:prstGeom>
        </p:spPr>
      </p:pic>
      <p:pic>
        <p:nvPicPr>
          <p:cNvPr id="50" name="Picture 49">
            <a:extLst>
              <a:ext uri="{FF2B5EF4-FFF2-40B4-BE49-F238E27FC236}">
                <a16:creationId xmlns:a16="http://schemas.microsoft.com/office/drawing/2014/main" id="{A2E28269-1A1A-490E-8FE3-12C36AFA42F1}"/>
              </a:ext>
            </a:extLst>
          </p:cNvPr>
          <p:cNvPicPr>
            <a:picLocks noChangeAspect="1"/>
          </p:cNvPicPr>
          <p:nvPr/>
        </p:nvPicPr>
        <p:blipFill>
          <a:blip r:embed="rId3"/>
          <a:stretch>
            <a:fillRect/>
          </a:stretch>
        </p:blipFill>
        <p:spPr>
          <a:xfrm>
            <a:off x="5134456" y="3823371"/>
            <a:ext cx="813677" cy="813677"/>
          </a:xfrm>
          <a:prstGeom prst="rect">
            <a:avLst/>
          </a:prstGeom>
        </p:spPr>
      </p:pic>
      <p:pic>
        <p:nvPicPr>
          <p:cNvPr id="51" name="Picture 50">
            <a:extLst>
              <a:ext uri="{FF2B5EF4-FFF2-40B4-BE49-F238E27FC236}">
                <a16:creationId xmlns:a16="http://schemas.microsoft.com/office/drawing/2014/main" id="{9CB2195F-19F9-4F79-9921-4F855D221B73}"/>
              </a:ext>
            </a:extLst>
          </p:cNvPr>
          <p:cNvPicPr>
            <a:picLocks noChangeAspect="1"/>
          </p:cNvPicPr>
          <p:nvPr/>
        </p:nvPicPr>
        <p:blipFill>
          <a:blip r:embed="rId3"/>
          <a:stretch>
            <a:fillRect/>
          </a:stretch>
        </p:blipFill>
        <p:spPr>
          <a:xfrm>
            <a:off x="3934606" y="4678956"/>
            <a:ext cx="813677" cy="813677"/>
          </a:xfrm>
          <a:prstGeom prst="rect">
            <a:avLst/>
          </a:prstGeom>
        </p:spPr>
      </p:pic>
      <p:pic>
        <p:nvPicPr>
          <p:cNvPr id="52" name="Picture 51">
            <a:extLst>
              <a:ext uri="{FF2B5EF4-FFF2-40B4-BE49-F238E27FC236}">
                <a16:creationId xmlns:a16="http://schemas.microsoft.com/office/drawing/2014/main" id="{3450F5A0-1958-4BDE-BBFA-6B9C7AAC6F24}"/>
              </a:ext>
            </a:extLst>
          </p:cNvPr>
          <p:cNvPicPr>
            <a:picLocks noChangeAspect="1"/>
          </p:cNvPicPr>
          <p:nvPr/>
        </p:nvPicPr>
        <p:blipFill>
          <a:blip r:embed="rId3"/>
          <a:stretch>
            <a:fillRect/>
          </a:stretch>
        </p:blipFill>
        <p:spPr>
          <a:xfrm>
            <a:off x="5134456" y="4678956"/>
            <a:ext cx="813677" cy="813677"/>
          </a:xfrm>
          <a:prstGeom prst="rect">
            <a:avLst/>
          </a:prstGeom>
        </p:spPr>
      </p:pic>
      <p:pic>
        <p:nvPicPr>
          <p:cNvPr id="61" name="Picture 60">
            <a:extLst>
              <a:ext uri="{FF2B5EF4-FFF2-40B4-BE49-F238E27FC236}">
                <a16:creationId xmlns:a16="http://schemas.microsoft.com/office/drawing/2014/main" id="{A932CED6-6D7D-4602-A5C3-331D32E55F01}"/>
              </a:ext>
            </a:extLst>
          </p:cNvPr>
          <p:cNvPicPr>
            <a:picLocks noChangeAspect="1"/>
          </p:cNvPicPr>
          <p:nvPr/>
        </p:nvPicPr>
        <p:blipFill>
          <a:blip r:embed="rId3"/>
          <a:stretch>
            <a:fillRect/>
          </a:stretch>
        </p:blipFill>
        <p:spPr>
          <a:xfrm>
            <a:off x="6340801" y="2154109"/>
            <a:ext cx="813677" cy="813677"/>
          </a:xfrm>
          <a:prstGeom prst="rect">
            <a:avLst/>
          </a:prstGeom>
        </p:spPr>
      </p:pic>
      <p:pic>
        <p:nvPicPr>
          <p:cNvPr id="62" name="Picture 61">
            <a:extLst>
              <a:ext uri="{FF2B5EF4-FFF2-40B4-BE49-F238E27FC236}">
                <a16:creationId xmlns:a16="http://schemas.microsoft.com/office/drawing/2014/main" id="{85FF20CE-B689-408B-B1FD-CE4A74AEB0FC}"/>
              </a:ext>
            </a:extLst>
          </p:cNvPr>
          <p:cNvPicPr>
            <a:picLocks noChangeAspect="1"/>
          </p:cNvPicPr>
          <p:nvPr/>
        </p:nvPicPr>
        <p:blipFill>
          <a:blip r:embed="rId3"/>
          <a:stretch>
            <a:fillRect/>
          </a:stretch>
        </p:blipFill>
        <p:spPr>
          <a:xfrm>
            <a:off x="7540651" y="2154109"/>
            <a:ext cx="813677" cy="813677"/>
          </a:xfrm>
          <a:prstGeom prst="rect">
            <a:avLst/>
          </a:prstGeom>
        </p:spPr>
      </p:pic>
      <p:pic>
        <p:nvPicPr>
          <p:cNvPr id="63" name="Picture 62">
            <a:extLst>
              <a:ext uri="{FF2B5EF4-FFF2-40B4-BE49-F238E27FC236}">
                <a16:creationId xmlns:a16="http://schemas.microsoft.com/office/drawing/2014/main" id="{6EA2BBCE-1C3A-4149-941C-8A6A786D6C97}"/>
              </a:ext>
            </a:extLst>
          </p:cNvPr>
          <p:cNvPicPr>
            <a:picLocks noChangeAspect="1"/>
          </p:cNvPicPr>
          <p:nvPr/>
        </p:nvPicPr>
        <p:blipFill>
          <a:blip r:embed="rId3"/>
          <a:stretch>
            <a:fillRect/>
          </a:stretch>
        </p:blipFill>
        <p:spPr>
          <a:xfrm>
            <a:off x="6340801" y="2967786"/>
            <a:ext cx="813677" cy="813677"/>
          </a:xfrm>
          <a:prstGeom prst="rect">
            <a:avLst/>
          </a:prstGeom>
        </p:spPr>
      </p:pic>
      <p:pic>
        <p:nvPicPr>
          <p:cNvPr id="64" name="Picture 63">
            <a:extLst>
              <a:ext uri="{FF2B5EF4-FFF2-40B4-BE49-F238E27FC236}">
                <a16:creationId xmlns:a16="http://schemas.microsoft.com/office/drawing/2014/main" id="{51DE5D1D-232D-40CF-B56E-95DD41903D29}"/>
              </a:ext>
            </a:extLst>
          </p:cNvPr>
          <p:cNvPicPr>
            <a:picLocks noChangeAspect="1"/>
          </p:cNvPicPr>
          <p:nvPr/>
        </p:nvPicPr>
        <p:blipFill>
          <a:blip r:embed="rId3"/>
          <a:stretch>
            <a:fillRect/>
          </a:stretch>
        </p:blipFill>
        <p:spPr>
          <a:xfrm>
            <a:off x="7540651" y="2967786"/>
            <a:ext cx="813677" cy="813677"/>
          </a:xfrm>
          <a:prstGeom prst="rect">
            <a:avLst/>
          </a:prstGeom>
        </p:spPr>
      </p:pic>
      <p:pic>
        <p:nvPicPr>
          <p:cNvPr id="65" name="Picture 64">
            <a:extLst>
              <a:ext uri="{FF2B5EF4-FFF2-40B4-BE49-F238E27FC236}">
                <a16:creationId xmlns:a16="http://schemas.microsoft.com/office/drawing/2014/main" id="{00366F13-84B8-46EA-B47C-D01B5F4CFBFF}"/>
              </a:ext>
            </a:extLst>
          </p:cNvPr>
          <p:cNvPicPr>
            <a:picLocks noChangeAspect="1"/>
          </p:cNvPicPr>
          <p:nvPr/>
        </p:nvPicPr>
        <p:blipFill>
          <a:blip r:embed="rId3"/>
          <a:stretch>
            <a:fillRect/>
          </a:stretch>
        </p:blipFill>
        <p:spPr>
          <a:xfrm>
            <a:off x="6340801" y="3823371"/>
            <a:ext cx="813677" cy="813677"/>
          </a:xfrm>
          <a:prstGeom prst="rect">
            <a:avLst/>
          </a:prstGeom>
        </p:spPr>
      </p:pic>
      <p:pic>
        <p:nvPicPr>
          <p:cNvPr id="66" name="Picture 65">
            <a:extLst>
              <a:ext uri="{FF2B5EF4-FFF2-40B4-BE49-F238E27FC236}">
                <a16:creationId xmlns:a16="http://schemas.microsoft.com/office/drawing/2014/main" id="{596E0C2E-428A-4214-922A-0F9C0EC6D5E2}"/>
              </a:ext>
            </a:extLst>
          </p:cNvPr>
          <p:cNvPicPr>
            <a:picLocks noChangeAspect="1"/>
          </p:cNvPicPr>
          <p:nvPr/>
        </p:nvPicPr>
        <p:blipFill>
          <a:blip r:embed="rId3"/>
          <a:stretch>
            <a:fillRect/>
          </a:stretch>
        </p:blipFill>
        <p:spPr>
          <a:xfrm>
            <a:off x="7540651" y="3823371"/>
            <a:ext cx="813677" cy="813677"/>
          </a:xfrm>
          <a:prstGeom prst="rect">
            <a:avLst/>
          </a:prstGeom>
        </p:spPr>
      </p:pic>
      <p:pic>
        <p:nvPicPr>
          <p:cNvPr id="67" name="Picture 66">
            <a:extLst>
              <a:ext uri="{FF2B5EF4-FFF2-40B4-BE49-F238E27FC236}">
                <a16:creationId xmlns:a16="http://schemas.microsoft.com/office/drawing/2014/main" id="{13A5855E-17B7-4421-B51A-5254A32A0018}"/>
              </a:ext>
            </a:extLst>
          </p:cNvPr>
          <p:cNvPicPr>
            <a:picLocks noChangeAspect="1"/>
          </p:cNvPicPr>
          <p:nvPr/>
        </p:nvPicPr>
        <p:blipFill>
          <a:blip r:embed="rId3"/>
          <a:stretch>
            <a:fillRect/>
          </a:stretch>
        </p:blipFill>
        <p:spPr>
          <a:xfrm>
            <a:off x="6340801" y="4678956"/>
            <a:ext cx="813677" cy="813677"/>
          </a:xfrm>
          <a:prstGeom prst="rect">
            <a:avLst/>
          </a:prstGeom>
        </p:spPr>
      </p:pic>
      <p:pic>
        <p:nvPicPr>
          <p:cNvPr id="68" name="Picture 67">
            <a:extLst>
              <a:ext uri="{FF2B5EF4-FFF2-40B4-BE49-F238E27FC236}">
                <a16:creationId xmlns:a16="http://schemas.microsoft.com/office/drawing/2014/main" id="{9D00A951-1F77-4ACE-9C11-02A6850267CD}"/>
              </a:ext>
            </a:extLst>
          </p:cNvPr>
          <p:cNvPicPr>
            <a:picLocks noChangeAspect="1"/>
          </p:cNvPicPr>
          <p:nvPr/>
        </p:nvPicPr>
        <p:blipFill>
          <a:blip r:embed="rId3"/>
          <a:stretch>
            <a:fillRect/>
          </a:stretch>
        </p:blipFill>
        <p:spPr>
          <a:xfrm>
            <a:off x="7540651" y="4678956"/>
            <a:ext cx="813677" cy="813677"/>
          </a:xfrm>
          <a:prstGeom prst="rect">
            <a:avLst/>
          </a:prstGeom>
        </p:spPr>
      </p:pic>
      <p:pic>
        <p:nvPicPr>
          <p:cNvPr id="69" name="Picture 68">
            <a:extLst>
              <a:ext uri="{FF2B5EF4-FFF2-40B4-BE49-F238E27FC236}">
                <a16:creationId xmlns:a16="http://schemas.microsoft.com/office/drawing/2014/main" id="{E7B8C7F9-4335-457A-9AE3-ECC6B03C932D}"/>
              </a:ext>
            </a:extLst>
          </p:cNvPr>
          <p:cNvPicPr>
            <a:picLocks noChangeAspect="1"/>
          </p:cNvPicPr>
          <p:nvPr/>
        </p:nvPicPr>
        <p:blipFill>
          <a:blip r:embed="rId3"/>
          <a:stretch>
            <a:fillRect/>
          </a:stretch>
        </p:blipFill>
        <p:spPr>
          <a:xfrm>
            <a:off x="8777317" y="2154109"/>
            <a:ext cx="813677" cy="813677"/>
          </a:xfrm>
          <a:prstGeom prst="rect">
            <a:avLst/>
          </a:prstGeom>
        </p:spPr>
      </p:pic>
      <p:pic>
        <p:nvPicPr>
          <p:cNvPr id="70" name="Picture 69">
            <a:extLst>
              <a:ext uri="{FF2B5EF4-FFF2-40B4-BE49-F238E27FC236}">
                <a16:creationId xmlns:a16="http://schemas.microsoft.com/office/drawing/2014/main" id="{2FDA7E3C-9365-42B9-9AFD-72E8EABD164F}"/>
              </a:ext>
            </a:extLst>
          </p:cNvPr>
          <p:cNvPicPr>
            <a:picLocks noChangeAspect="1"/>
          </p:cNvPicPr>
          <p:nvPr/>
        </p:nvPicPr>
        <p:blipFill>
          <a:blip r:embed="rId3"/>
          <a:stretch>
            <a:fillRect/>
          </a:stretch>
        </p:blipFill>
        <p:spPr>
          <a:xfrm>
            <a:off x="9977167" y="2154109"/>
            <a:ext cx="813677" cy="813677"/>
          </a:xfrm>
          <a:prstGeom prst="rect">
            <a:avLst/>
          </a:prstGeom>
        </p:spPr>
      </p:pic>
      <p:pic>
        <p:nvPicPr>
          <p:cNvPr id="71" name="Picture 70">
            <a:extLst>
              <a:ext uri="{FF2B5EF4-FFF2-40B4-BE49-F238E27FC236}">
                <a16:creationId xmlns:a16="http://schemas.microsoft.com/office/drawing/2014/main" id="{CA4F24B7-887E-4C7B-804B-2E8FDE3A0411}"/>
              </a:ext>
            </a:extLst>
          </p:cNvPr>
          <p:cNvPicPr>
            <a:picLocks noChangeAspect="1"/>
          </p:cNvPicPr>
          <p:nvPr/>
        </p:nvPicPr>
        <p:blipFill>
          <a:blip r:embed="rId3"/>
          <a:stretch>
            <a:fillRect/>
          </a:stretch>
        </p:blipFill>
        <p:spPr>
          <a:xfrm>
            <a:off x="8777317" y="2967786"/>
            <a:ext cx="813677" cy="813677"/>
          </a:xfrm>
          <a:prstGeom prst="rect">
            <a:avLst/>
          </a:prstGeom>
        </p:spPr>
      </p:pic>
      <p:pic>
        <p:nvPicPr>
          <p:cNvPr id="72" name="Picture 71">
            <a:extLst>
              <a:ext uri="{FF2B5EF4-FFF2-40B4-BE49-F238E27FC236}">
                <a16:creationId xmlns:a16="http://schemas.microsoft.com/office/drawing/2014/main" id="{16E324D0-04C0-4467-88AD-9B5CE2FA95FB}"/>
              </a:ext>
            </a:extLst>
          </p:cNvPr>
          <p:cNvPicPr>
            <a:picLocks noChangeAspect="1"/>
          </p:cNvPicPr>
          <p:nvPr/>
        </p:nvPicPr>
        <p:blipFill>
          <a:blip r:embed="rId3"/>
          <a:stretch>
            <a:fillRect/>
          </a:stretch>
        </p:blipFill>
        <p:spPr>
          <a:xfrm>
            <a:off x="9977167" y="2967786"/>
            <a:ext cx="813677" cy="813677"/>
          </a:xfrm>
          <a:prstGeom prst="rect">
            <a:avLst/>
          </a:prstGeom>
        </p:spPr>
      </p:pic>
      <p:pic>
        <p:nvPicPr>
          <p:cNvPr id="73" name="Picture 72">
            <a:extLst>
              <a:ext uri="{FF2B5EF4-FFF2-40B4-BE49-F238E27FC236}">
                <a16:creationId xmlns:a16="http://schemas.microsoft.com/office/drawing/2014/main" id="{50073FFE-7D75-48F5-A21F-33751408E1A5}"/>
              </a:ext>
            </a:extLst>
          </p:cNvPr>
          <p:cNvPicPr>
            <a:picLocks noChangeAspect="1"/>
          </p:cNvPicPr>
          <p:nvPr/>
        </p:nvPicPr>
        <p:blipFill>
          <a:blip r:embed="rId3"/>
          <a:stretch>
            <a:fillRect/>
          </a:stretch>
        </p:blipFill>
        <p:spPr>
          <a:xfrm>
            <a:off x="8777317" y="3823371"/>
            <a:ext cx="813677" cy="813677"/>
          </a:xfrm>
          <a:prstGeom prst="rect">
            <a:avLst/>
          </a:prstGeom>
        </p:spPr>
      </p:pic>
      <p:pic>
        <p:nvPicPr>
          <p:cNvPr id="74" name="Picture 73">
            <a:extLst>
              <a:ext uri="{FF2B5EF4-FFF2-40B4-BE49-F238E27FC236}">
                <a16:creationId xmlns:a16="http://schemas.microsoft.com/office/drawing/2014/main" id="{B0641168-1407-43AE-A854-21928BA34F7C}"/>
              </a:ext>
            </a:extLst>
          </p:cNvPr>
          <p:cNvPicPr>
            <a:picLocks noChangeAspect="1"/>
          </p:cNvPicPr>
          <p:nvPr/>
        </p:nvPicPr>
        <p:blipFill>
          <a:blip r:embed="rId3"/>
          <a:stretch>
            <a:fillRect/>
          </a:stretch>
        </p:blipFill>
        <p:spPr>
          <a:xfrm>
            <a:off x="9977167" y="3823371"/>
            <a:ext cx="813677" cy="813677"/>
          </a:xfrm>
          <a:prstGeom prst="rect">
            <a:avLst/>
          </a:prstGeom>
        </p:spPr>
      </p:pic>
      <p:pic>
        <p:nvPicPr>
          <p:cNvPr id="75" name="Picture 74">
            <a:extLst>
              <a:ext uri="{FF2B5EF4-FFF2-40B4-BE49-F238E27FC236}">
                <a16:creationId xmlns:a16="http://schemas.microsoft.com/office/drawing/2014/main" id="{5540072A-4100-492B-8E32-6016583E3F15}"/>
              </a:ext>
            </a:extLst>
          </p:cNvPr>
          <p:cNvPicPr>
            <a:picLocks noChangeAspect="1"/>
          </p:cNvPicPr>
          <p:nvPr/>
        </p:nvPicPr>
        <p:blipFill>
          <a:blip r:embed="rId3"/>
          <a:stretch>
            <a:fillRect/>
          </a:stretch>
        </p:blipFill>
        <p:spPr>
          <a:xfrm>
            <a:off x="8777317" y="4678956"/>
            <a:ext cx="813677" cy="813677"/>
          </a:xfrm>
          <a:prstGeom prst="rect">
            <a:avLst/>
          </a:prstGeom>
        </p:spPr>
      </p:pic>
      <p:pic>
        <p:nvPicPr>
          <p:cNvPr id="76" name="Picture 75">
            <a:extLst>
              <a:ext uri="{FF2B5EF4-FFF2-40B4-BE49-F238E27FC236}">
                <a16:creationId xmlns:a16="http://schemas.microsoft.com/office/drawing/2014/main" id="{8594C941-F0CE-4893-B1B5-C6362625BE26}"/>
              </a:ext>
            </a:extLst>
          </p:cNvPr>
          <p:cNvPicPr>
            <a:picLocks noChangeAspect="1"/>
          </p:cNvPicPr>
          <p:nvPr/>
        </p:nvPicPr>
        <p:blipFill>
          <a:blip r:embed="rId3"/>
          <a:stretch>
            <a:fillRect/>
          </a:stretch>
        </p:blipFill>
        <p:spPr>
          <a:xfrm>
            <a:off x="9977167" y="4678956"/>
            <a:ext cx="813677" cy="813677"/>
          </a:xfrm>
          <a:prstGeom prst="rect">
            <a:avLst/>
          </a:prstGeom>
        </p:spPr>
      </p:pic>
      <p:sp>
        <p:nvSpPr>
          <p:cNvPr id="2" name="Rectangle 1">
            <a:extLst>
              <a:ext uri="{FF2B5EF4-FFF2-40B4-BE49-F238E27FC236}">
                <a16:creationId xmlns:a16="http://schemas.microsoft.com/office/drawing/2014/main" id="{74B9E987-9250-4C4D-B91C-3693904D6F00}"/>
              </a:ext>
            </a:extLst>
          </p:cNvPr>
          <p:cNvSpPr/>
          <p:nvPr/>
        </p:nvSpPr>
        <p:spPr bwMode="gray">
          <a:xfrm>
            <a:off x="596348" y="1113183"/>
            <a:ext cx="11343861" cy="5128591"/>
          </a:xfrm>
          <a:prstGeom prst="rect">
            <a:avLst/>
          </a:prstGeom>
          <a:solidFill>
            <a:schemeClr val="bg1">
              <a:alpha val="76000"/>
            </a:schemeClr>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8" name="Rectangle 57">
            <a:extLst>
              <a:ext uri="{FF2B5EF4-FFF2-40B4-BE49-F238E27FC236}">
                <a16:creationId xmlns:a16="http://schemas.microsoft.com/office/drawing/2014/main" id="{0C0B97DA-EEA2-42FB-8622-18D4213C5649}"/>
              </a:ext>
            </a:extLst>
          </p:cNvPr>
          <p:cNvSpPr/>
          <p:nvPr/>
        </p:nvSpPr>
        <p:spPr bwMode="gray">
          <a:xfrm>
            <a:off x="3934606" y="2325757"/>
            <a:ext cx="3817915" cy="3438939"/>
          </a:xfrm>
          <a:prstGeom prst="rect">
            <a:avLst/>
          </a:prstGeom>
          <a:solidFill>
            <a:schemeClr val="accent1">
              <a:lumMod val="60000"/>
              <a:lumOff val="40000"/>
            </a:schemeClr>
          </a:solidFill>
          <a:ln w="25400" algn="ctr">
            <a:solidFill>
              <a:schemeClr val="accent1">
                <a:lumMod val="60000"/>
                <a:lumOff val="40000"/>
              </a:schemeClr>
            </a:solid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Maximum Capacity</a:t>
            </a: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7" name="Rectangle 56">
            <a:extLst>
              <a:ext uri="{FF2B5EF4-FFF2-40B4-BE49-F238E27FC236}">
                <a16:creationId xmlns:a16="http://schemas.microsoft.com/office/drawing/2014/main" id="{BFCCDB4F-B4C5-4E0E-BAC0-606668821A9B}"/>
              </a:ext>
            </a:extLst>
          </p:cNvPr>
          <p:cNvSpPr/>
          <p:nvPr/>
        </p:nvSpPr>
        <p:spPr bwMode="gray">
          <a:xfrm>
            <a:off x="4094922" y="3379304"/>
            <a:ext cx="3533030" cy="2385392"/>
          </a:xfrm>
          <a:prstGeom prst="rect">
            <a:avLst/>
          </a:prstGeom>
          <a:solidFill>
            <a:srgbClr val="00B050"/>
          </a:solidFill>
          <a:ln w="25400" algn="ctr">
            <a:solidFill>
              <a:srgbClr val="00B050"/>
            </a:solid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Maximum Quantity</a:t>
            </a: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a:extLst>
              <a:ext uri="{FF2B5EF4-FFF2-40B4-BE49-F238E27FC236}">
                <a16:creationId xmlns:a16="http://schemas.microsoft.com/office/drawing/2014/main" id="{CE1A4B3F-99AC-455B-9A48-10CBDE185124}"/>
              </a:ext>
            </a:extLst>
          </p:cNvPr>
          <p:cNvSpPr/>
          <p:nvPr/>
        </p:nvSpPr>
        <p:spPr bwMode="gray">
          <a:xfrm>
            <a:off x="4227444" y="4869267"/>
            <a:ext cx="3313208" cy="895429"/>
          </a:xfrm>
          <a:prstGeom prst="rect">
            <a:avLst/>
          </a:prstGeom>
          <a:solidFill>
            <a:srgbClr val="C00000"/>
          </a:solidFill>
          <a:ln w="25400"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Minimum Quantity</a:t>
            </a: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Arrow: Right 11">
            <a:extLst>
              <a:ext uri="{FF2B5EF4-FFF2-40B4-BE49-F238E27FC236}">
                <a16:creationId xmlns:a16="http://schemas.microsoft.com/office/drawing/2014/main" id="{252914F1-CEFD-491C-99D8-0AE46B9A4D76}"/>
              </a:ext>
            </a:extLst>
          </p:cNvPr>
          <p:cNvSpPr/>
          <p:nvPr/>
        </p:nvSpPr>
        <p:spPr bwMode="gray">
          <a:xfrm>
            <a:off x="1709960" y="3823371"/>
            <a:ext cx="1801657" cy="771769"/>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Current Stock</a:t>
            </a: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6" name="Straight Connector 15">
            <a:extLst>
              <a:ext uri="{FF2B5EF4-FFF2-40B4-BE49-F238E27FC236}">
                <a16:creationId xmlns:a16="http://schemas.microsoft.com/office/drawing/2014/main" id="{43815E76-8E60-4368-8C21-6B46571AF64C}"/>
              </a:ext>
            </a:extLst>
          </p:cNvPr>
          <p:cNvCxnSpPr/>
          <p:nvPr/>
        </p:nvCxnSpPr>
        <p:spPr>
          <a:xfrm>
            <a:off x="3548433" y="4227443"/>
            <a:ext cx="4842711" cy="0"/>
          </a:xfrm>
          <a:prstGeom prst="line">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6998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7" grpId="0" animBg="1"/>
      <p:bldP spid="4"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580118-4F2D-4075-9768-5EF16B74905D}"/>
              </a:ext>
            </a:extLst>
          </p:cNvPr>
          <p:cNvPicPr>
            <a:picLocks noChangeAspect="1"/>
          </p:cNvPicPr>
          <p:nvPr/>
        </p:nvPicPr>
        <p:blipFill rotWithShape="1">
          <a:blip r:embed="rId3"/>
          <a:srcRect l="61539" t="16175" r="15897" b="50037"/>
          <a:stretch/>
        </p:blipFill>
        <p:spPr>
          <a:xfrm flipH="1">
            <a:off x="515215" y="1159164"/>
            <a:ext cx="1562967" cy="702056"/>
          </a:xfrm>
          <a:prstGeom prst="rect">
            <a:avLst/>
          </a:prstGeom>
        </p:spPr>
      </p:pic>
      <p:sp>
        <p:nvSpPr>
          <p:cNvPr id="2" name="TextBox 1">
            <a:extLst>
              <a:ext uri="{FF2B5EF4-FFF2-40B4-BE49-F238E27FC236}">
                <a16:creationId xmlns:a16="http://schemas.microsoft.com/office/drawing/2014/main" id="{54102C18-471B-4BCA-97DB-82712AACC4C3}"/>
              </a:ext>
            </a:extLst>
          </p:cNvPr>
          <p:cNvSpPr txBox="1"/>
          <p:nvPr/>
        </p:nvSpPr>
        <p:spPr>
          <a:xfrm>
            <a:off x="460807" y="882165"/>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A</a:t>
            </a:r>
            <a:endParaRPr lang="en-GB" sz="1800" kern="0" dirty="0" err="1">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F7FC2D40-8862-4C54-BCC6-3C60F346A899}"/>
              </a:ext>
            </a:extLst>
          </p:cNvPr>
          <p:cNvPicPr>
            <a:picLocks noChangeAspect="1"/>
          </p:cNvPicPr>
          <p:nvPr/>
        </p:nvPicPr>
        <p:blipFill rotWithShape="1">
          <a:blip r:embed="rId3"/>
          <a:srcRect l="61539" t="16175" r="15897" b="50037"/>
          <a:stretch/>
        </p:blipFill>
        <p:spPr>
          <a:xfrm flipH="1">
            <a:off x="3970730" y="1500909"/>
            <a:ext cx="2179642" cy="979055"/>
          </a:xfrm>
          <a:prstGeom prst="rect">
            <a:avLst/>
          </a:prstGeom>
        </p:spPr>
      </p:pic>
      <p:sp>
        <p:nvSpPr>
          <p:cNvPr id="5" name="TextBox 4">
            <a:extLst>
              <a:ext uri="{FF2B5EF4-FFF2-40B4-BE49-F238E27FC236}">
                <a16:creationId xmlns:a16="http://schemas.microsoft.com/office/drawing/2014/main" id="{981B539A-ABD2-495F-918D-8C5EC36AE7AA}"/>
              </a:ext>
            </a:extLst>
          </p:cNvPr>
          <p:cNvSpPr txBox="1"/>
          <p:nvPr/>
        </p:nvSpPr>
        <p:spPr>
          <a:xfrm>
            <a:off x="4224660" y="1223910"/>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B</a:t>
            </a:r>
            <a:endParaRPr lang="en-GB" sz="1800" kern="0" dirty="0" err="1">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DFE32533-EBCA-480F-9844-421784162AFB}"/>
              </a:ext>
            </a:extLst>
          </p:cNvPr>
          <p:cNvPicPr>
            <a:picLocks noChangeAspect="1"/>
          </p:cNvPicPr>
          <p:nvPr/>
        </p:nvPicPr>
        <p:blipFill rotWithShape="1">
          <a:blip r:embed="rId3"/>
          <a:srcRect l="61539" t="16175" r="15897" b="50037"/>
          <a:stretch/>
        </p:blipFill>
        <p:spPr>
          <a:xfrm flipH="1">
            <a:off x="7515712" y="2196129"/>
            <a:ext cx="2889052" cy="1297709"/>
          </a:xfrm>
          <a:prstGeom prst="rect">
            <a:avLst/>
          </a:prstGeom>
        </p:spPr>
      </p:pic>
      <p:sp>
        <p:nvSpPr>
          <p:cNvPr id="8" name="TextBox 7">
            <a:extLst>
              <a:ext uri="{FF2B5EF4-FFF2-40B4-BE49-F238E27FC236}">
                <a16:creationId xmlns:a16="http://schemas.microsoft.com/office/drawing/2014/main" id="{432A30A5-1BB9-413C-81B5-38BA154DE245}"/>
              </a:ext>
            </a:extLst>
          </p:cNvPr>
          <p:cNvSpPr txBox="1"/>
          <p:nvPr/>
        </p:nvSpPr>
        <p:spPr>
          <a:xfrm>
            <a:off x="8124347" y="1919130"/>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C</a:t>
            </a:r>
            <a:endParaRPr lang="en-GB" sz="1800"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B060BBDB-3D66-48A6-8EF9-A3E274FB58F7}"/>
              </a:ext>
            </a:extLst>
          </p:cNvPr>
          <p:cNvPicPr>
            <a:picLocks noChangeAspect="1"/>
          </p:cNvPicPr>
          <p:nvPr/>
        </p:nvPicPr>
        <p:blipFill rotWithShape="1">
          <a:blip r:embed="rId3"/>
          <a:srcRect l="61539" t="16175" r="15897" b="50037"/>
          <a:stretch/>
        </p:blipFill>
        <p:spPr>
          <a:xfrm flipH="1">
            <a:off x="8240567" y="4849183"/>
            <a:ext cx="3845216" cy="1727200"/>
          </a:xfrm>
          <a:prstGeom prst="rect">
            <a:avLst/>
          </a:prstGeom>
        </p:spPr>
      </p:pic>
      <p:sp>
        <p:nvSpPr>
          <p:cNvPr id="10" name="TextBox 9">
            <a:extLst>
              <a:ext uri="{FF2B5EF4-FFF2-40B4-BE49-F238E27FC236}">
                <a16:creationId xmlns:a16="http://schemas.microsoft.com/office/drawing/2014/main" id="{13CE2D3B-5411-48D6-87C2-0E915DE3DD4A}"/>
              </a:ext>
            </a:extLst>
          </p:cNvPr>
          <p:cNvSpPr txBox="1"/>
          <p:nvPr/>
        </p:nvSpPr>
        <p:spPr>
          <a:xfrm>
            <a:off x="9327284" y="4572184"/>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D</a:t>
            </a:r>
            <a:endParaRPr lang="en-GB" sz="1800" kern="0" dirty="0" err="1">
              <a:ea typeface="Arial Unicode MS" pitchFamily="34" charset="-128"/>
              <a:cs typeface="Arial Unicode MS" pitchFamily="34" charset="-128"/>
            </a:endParaRPr>
          </a:p>
        </p:txBody>
      </p:sp>
      <p:sp>
        <p:nvSpPr>
          <p:cNvPr id="3" name="Arrow: Down 2">
            <a:extLst>
              <a:ext uri="{FF2B5EF4-FFF2-40B4-BE49-F238E27FC236}">
                <a16:creationId xmlns:a16="http://schemas.microsoft.com/office/drawing/2014/main" id="{606235F6-206C-4235-829B-3393D312FBE9}"/>
              </a:ext>
            </a:extLst>
          </p:cNvPr>
          <p:cNvSpPr/>
          <p:nvPr/>
        </p:nvSpPr>
        <p:spPr bwMode="gray">
          <a:xfrm>
            <a:off x="1296698" y="2101273"/>
            <a:ext cx="212436" cy="757382"/>
          </a:xfrm>
          <a:prstGeom prst="downArrow">
            <a:avLst/>
          </a:prstGeom>
          <a:noFill/>
          <a:ln w="2540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Arrow: Down 10">
            <a:extLst>
              <a:ext uri="{FF2B5EF4-FFF2-40B4-BE49-F238E27FC236}">
                <a16:creationId xmlns:a16="http://schemas.microsoft.com/office/drawing/2014/main" id="{7803870E-7E95-48CF-B5C9-AB8AC9C87630}"/>
              </a:ext>
            </a:extLst>
          </p:cNvPr>
          <p:cNvSpPr/>
          <p:nvPr/>
        </p:nvSpPr>
        <p:spPr bwMode="gray">
          <a:xfrm rot="10800000">
            <a:off x="8747802" y="983718"/>
            <a:ext cx="212436" cy="757382"/>
          </a:xfrm>
          <a:prstGeom prst="downArrow">
            <a:avLst/>
          </a:prstGeom>
          <a:noFill/>
          <a:ln w="2540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1" name="TextBox 40">
            <a:extLst>
              <a:ext uri="{FF2B5EF4-FFF2-40B4-BE49-F238E27FC236}">
                <a16:creationId xmlns:a16="http://schemas.microsoft.com/office/drawing/2014/main" id="{10CD8492-98D8-46EF-9632-98891E7007A6}"/>
              </a:ext>
            </a:extLst>
          </p:cNvPr>
          <p:cNvSpPr txBox="1"/>
          <p:nvPr/>
        </p:nvSpPr>
        <p:spPr>
          <a:xfrm>
            <a:off x="522562" y="3048507"/>
            <a:ext cx="1760707"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To the customer (retail)</a:t>
            </a:r>
            <a:endParaRPr lang="en-GB" sz="1800" kern="0" dirty="0" err="1">
              <a:ea typeface="Arial Unicode MS" pitchFamily="34" charset="-128"/>
              <a:cs typeface="Arial Unicode MS" pitchFamily="34" charset="-128"/>
            </a:endParaRPr>
          </a:p>
        </p:txBody>
      </p:sp>
      <p:sp>
        <p:nvSpPr>
          <p:cNvPr id="42" name="TextBox 41">
            <a:extLst>
              <a:ext uri="{FF2B5EF4-FFF2-40B4-BE49-F238E27FC236}">
                <a16:creationId xmlns:a16="http://schemas.microsoft.com/office/drawing/2014/main" id="{9C70E0F3-5FDD-4739-B91D-813E6B6CC24B}"/>
              </a:ext>
            </a:extLst>
          </p:cNvPr>
          <p:cNvSpPr txBox="1"/>
          <p:nvPr/>
        </p:nvSpPr>
        <p:spPr>
          <a:xfrm>
            <a:off x="7973666" y="340705"/>
            <a:ext cx="1760707"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To the customer (whole sale)</a:t>
            </a:r>
            <a:endParaRPr lang="en-GB"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688617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580118-4F2D-4075-9768-5EF16B74905D}"/>
              </a:ext>
            </a:extLst>
          </p:cNvPr>
          <p:cNvPicPr>
            <a:picLocks noChangeAspect="1"/>
          </p:cNvPicPr>
          <p:nvPr/>
        </p:nvPicPr>
        <p:blipFill rotWithShape="1">
          <a:blip r:embed="rId3"/>
          <a:srcRect l="61539" t="16175" r="15897" b="50037"/>
          <a:stretch/>
        </p:blipFill>
        <p:spPr>
          <a:xfrm flipH="1">
            <a:off x="515215" y="1159164"/>
            <a:ext cx="1562967" cy="702056"/>
          </a:xfrm>
          <a:prstGeom prst="rect">
            <a:avLst/>
          </a:prstGeom>
        </p:spPr>
      </p:pic>
      <p:sp>
        <p:nvSpPr>
          <p:cNvPr id="2" name="TextBox 1">
            <a:extLst>
              <a:ext uri="{FF2B5EF4-FFF2-40B4-BE49-F238E27FC236}">
                <a16:creationId xmlns:a16="http://schemas.microsoft.com/office/drawing/2014/main" id="{54102C18-471B-4BCA-97DB-82712AACC4C3}"/>
              </a:ext>
            </a:extLst>
          </p:cNvPr>
          <p:cNvSpPr txBox="1"/>
          <p:nvPr/>
        </p:nvSpPr>
        <p:spPr>
          <a:xfrm>
            <a:off x="460807" y="882165"/>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A</a:t>
            </a:r>
            <a:endParaRPr lang="en-GB" sz="1800" kern="0" dirty="0" err="1">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F7FC2D40-8862-4C54-BCC6-3C60F346A899}"/>
              </a:ext>
            </a:extLst>
          </p:cNvPr>
          <p:cNvPicPr>
            <a:picLocks noChangeAspect="1"/>
          </p:cNvPicPr>
          <p:nvPr/>
        </p:nvPicPr>
        <p:blipFill rotWithShape="1">
          <a:blip r:embed="rId3"/>
          <a:srcRect l="61539" t="16175" r="15897" b="50037"/>
          <a:stretch/>
        </p:blipFill>
        <p:spPr>
          <a:xfrm flipH="1">
            <a:off x="3970730" y="1500909"/>
            <a:ext cx="2179642" cy="979055"/>
          </a:xfrm>
          <a:prstGeom prst="rect">
            <a:avLst/>
          </a:prstGeom>
        </p:spPr>
      </p:pic>
      <p:sp>
        <p:nvSpPr>
          <p:cNvPr id="5" name="TextBox 4">
            <a:extLst>
              <a:ext uri="{FF2B5EF4-FFF2-40B4-BE49-F238E27FC236}">
                <a16:creationId xmlns:a16="http://schemas.microsoft.com/office/drawing/2014/main" id="{981B539A-ABD2-495F-918D-8C5EC36AE7AA}"/>
              </a:ext>
            </a:extLst>
          </p:cNvPr>
          <p:cNvSpPr txBox="1"/>
          <p:nvPr/>
        </p:nvSpPr>
        <p:spPr>
          <a:xfrm>
            <a:off x="4224660" y="1223910"/>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B</a:t>
            </a:r>
            <a:endParaRPr lang="en-GB" sz="1800" kern="0" dirty="0" err="1">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DFE32533-EBCA-480F-9844-421784162AFB}"/>
              </a:ext>
            </a:extLst>
          </p:cNvPr>
          <p:cNvPicPr>
            <a:picLocks noChangeAspect="1"/>
          </p:cNvPicPr>
          <p:nvPr/>
        </p:nvPicPr>
        <p:blipFill rotWithShape="1">
          <a:blip r:embed="rId3"/>
          <a:srcRect l="61539" t="16175" r="15897" b="50037"/>
          <a:stretch/>
        </p:blipFill>
        <p:spPr>
          <a:xfrm flipH="1">
            <a:off x="7515712" y="2196129"/>
            <a:ext cx="2889052" cy="1297709"/>
          </a:xfrm>
          <a:prstGeom prst="rect">
            <a:avLst/>
          </a:prstGeom>
        </p:spPr>
      </p:pic>
      <p:sp>
        <p:nvSpPr>
          <p:cNvPr id="8" name="TextBox 7">
            <a:extLst>
              <a:ext uri="{FF2B5EF4-FFF2-40B4-BE49-F238E27FC236}">
                <a16:creationId xmlns:a16="http://schemas.microsoft.com/office/drawing/2014/main" id="{432A30A5-1BB9-413C-81B5-38BA154DE245}"/>
              </a:ext>
            </a:extLst>
          </p:cNvPr>
          <p:cNvSpPr txBox="1"/>
          <p:nvPr/>
        </p:nvSpPr>
        <p:spPr>
          <a:xfrm>
            <a:off x="8124347" y="1919130"/>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C</a:t>
            </a:r>
            <a:endParaRPr lang="en-GB" sz="1800"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B060BBDB-3D66-48A6-8EF9-A3E274FB58F7}"/>
              </a:ext>
            </a:extLst>
          </p:cNvPr>
          <p:cNvPicPr>
            <a:picLocks noChangeAspect="1"/>
          </p:cNvPicPr>
          <p:nvPr/>
        </p:nvPicPr>
        <p:blipFill rotWithShape="1">
          <a:blip r:embed="rId3"/>
          <a:srcRect l="61539" t="16175" r="15897" b="50037"/>
          <a:stretch/>
        </p:blipFill>
        <p:spPr>
          <a:xfrm flipH="1">
            <a:off x="8240567" y="4849183"/>
            <a:ext cx="3845216" cy="1727200"/>
          </a:xfrm>
          <a:prstGeom prst="rect">
            <a:avLst/>
          </a:prstGeom>
        </p:spPr>
      </p:pic>
      <p:sp>
        <p:nvSpPr>
          <p:cNvPr id="10" name="TextBox 9">
            <a:extLst>
              <a:ext uri="{FF2B5EF4-FFF2-40B4-BE49-F238E27FC236}">
                <a16:creationId xmlns:a16="http://schemas.microsoft.com/office/drawing/2014/main" id="{13CE2D3B-5411-48D6-87C2-0E915DE3DD4A}"/>
              </a:ext>
            </a:extLst>
          </p:cNvPr>
          <p:cNvSpPr txBox="1"/>
          <p:nvPr/>
        </p:nvSpPr>
        <p:spPr>
          <a:xfrm>
            <a:off x="9327284" y="4572184"/>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D</a:t>
            </a:r>
            <a:endParaRPr lang="en-GB" sz="1800" kern="0" dirty="0" err="1">
              <a:ea typeface="Arial Unicode MS" pitchFamily="34" charset="-128"/>
              <a:cs typeface="Arial Unicode MS" pitchFamily="34" charset="-128"/>
            </a:endParaRPr>
          </a:p>
        </p:txBody>
      </p:sp>
      <p:sp>
        <p:nvSpPr>
          <p:cNvPr id="3" name="Arrow: Down 2">
            <a:extLst>
              <a:ext uri="{FF2B5EF4-FFF2-40B4-BE49-F238E27FC236}">
                <a16:creationId xmlns:a16="http://schemas.microsoft.com/office/drawing/2014/main" id="{606235F6-206C-4235-829B-3393D312FBE9}"/>
              </a:ext>
            </a:extLst>
          </p:cNvPr>
          <p:cNvSpPr/>
          <p:nvPr/>
        </p:nvSpPr>
        <p:spPr bwMode="gray">
          <a:xfrm>
            <a:off x="1296698" y="2101273"/>
            <a:ext cx="212436" cy="757382"/>
          </a:xfrm>
          <a:prstGeom prst="downArrow">
            <a:avLst/>
          </a:prstGeom>
          <a:noFill/>
          <a:ln w="2540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Arrow: Down 10">
            <a:extLst>
              <a:ext uri="{FF2B5EF4-FFF2-40B4-BE49-F238E27FC236}">
                <a16:creationId xmlns:a16="http://schemas.microsoft.com/office/drawing/2014/main" id="{7803870E-7E95-48CF-B5C9-AB8AC9C87630}"/>
              </a:ext>
            </a:extLst>
          </p:cNvPr>
          <p:cNvSpPr/>
          <p:nvPr/>
        </p:nvSpPr>
        <p:spPr bwMode="gray">
          <a:xfrm rot="10800000">
            <a:off x="8747802" y="983718"/>
            <a:ext cx="212436" cy="757382"/>
          </a:xfrm>
          <a:prstGeom prst="downArrow">
            <a:avLst/>
          </a:prstGeom>
          <a:noFill/>
          <a:ln w="2540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20" name="Connector: Curved 19">
            <a:extLst>
              <a:ext uri="{FF2B5EF4-FFF2-40B4-BE49-F238E27FC236}">
                <a16:creationId xmlns:a16="http://schemas.microsoft.com/office/drawing/2014/main" id="{F4CF79F4-40B9-4868-9C1F-59D978BA500D}"/>
              </a:ext>
            </a:extLst>
          </p:cNvPr>
          <p:cNvCxnSpPr/>
          <p:nvPr/>
        </p:nvCxnSpPr>
        <p:spPr>
          <a:xfrm rot="10800000">
            <a:off x="2132589" y="1741101"/>
            <a:ext cx="1709738" cy="634355"/>
          </a:xfrm>
          <a:prstGeom prst="curved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EE1EB4E-72C0-4C69-A9FE-A7FF94B2D8DC}"/>
              </a:ext>
            </a:extLst>
          </p:cNvPr>
          <p:cNvPicPr>
            <a:picLocks noChangeAspect="1"/>
          </p:cNvPicPr>
          <p:nvPr/>
        </p:nvPicPr>
        <p:blipFill>
          <a:blip r:embed="rId4"/>
          <a:stretch>
            <a:fillRect/>
          </a:stretch>
        </p:blipFill>
        <p:spPr>
          <a:xfrm flipH="1">
            <a:off x="2639437" y="1605417"/>
            <a:ext cx="770038" cy="770038"/>
          </a:xfrm>
          <a:prstGeom prst="rect">
            <a:avLst/>
          </a:prstGeom>
        </p:spPr>
      </p:pic>
      <p:cxnSp>
        <p:nvCxnSpPr>
          <p:cNvPr id="22" name="Connector: Curved 21">
            <a:extLst>
              <a:ext uri="{FF2B5EF4-FFF2-40B4-BE49-F238E27FC236}">
                <a16:creationId xmlns:a16="http://schemas.microsoft.com/office/drawing/2014/main" id="{CCD831E5-0642-4D07-83AF-92E5398737B7}"/>
              </a:ext>
            </a:extLst>
          </p:cNvPr>
          <p:cNvCxnSpPr/>
          <p:nvPr/>
        </p:nvCxnSpPr>
        <p:spPr>
          <a:xfrm rot="10800000">
            <a:off x="6150372" y="2284291"/>
            <a:ext cx="1365340" cy="939201"/>
          </a:xfrm>
          <a:prstGeom prst="curved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6051A29E-BE02-4E86-B30D-9BEC444192C0}"/>
              </a:ext>
            </a:extLst>
          </p:cNvPr>
          <p:cNvCxnSpPr/>
          <p:nvPr/>
        </p:nvCxnSpPr>
        <p:spPr>
          <a:xfrm rot="5400000" flipH="1" flipV="1">
            <a:off x="8429121" y="3812520"/>
            <a:ext cx="1216845" cy="579482"/>
          </a:xfrm>
          <a:prstGeom prst="curved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D62CBAB-2194-4585-9715-17BAE5D73AE3}"/>
              </a:ext>
            </a:extLst>
          </p:cNvPr>
          <p:cNvPicPr>
            <a:picLocks noChangeAspect="1"/>
          </p:cNvPicPr>
          <p:nvPr/>
        </p:nvPicPr>
        <p:blipFill>
          <a:blip r:embed="rId4"/>
          <a:stretch>
            <a:fillRect/>
          </a:stretch>
        </p:blipFill>
        <p:spPr>
          <a:xfrm flipH="1">
            <a:off x="8652524" y="3717242"/>
            <a:ext cx="770038" cy="770038"/>
          </a:xfrm>
          <a:prstGeom prst="rect">
            <a:avLst/>
          </a:prstGeom>
        </p:spPr>
      </p:pic>
      <p:pic>
        <p:nvPicPr>
          <p:cNvPr id="14" name="Picture 13">
            <a:extLst>
              <a:ext uri="{FF2B5EF4-FFF2-40B4-BE49-F238E27FC236}">
                <a16:creationId xmlns:a16="http://schemas.microsoft.com/office/drawing/2014/main" id="{6275EAD5-F6BA-47BA-8005-4C8F8C60937A}"/>
              </a:ext>
            </a:extLst>
          </p:cNvPr>
          <p:cNvPicPr>
            <a:picLocks noChangeAspect="1"/>
          </p:cNvPicPr>
          <p:nvPr/>
        </p:nvPicPr>
        <p:blipFill>
          <a:blip r:embed="rId4"/>
          <a:stretch>
            <a:fillRect/>
          </a:stretch>
        </p:blipFill>
        <p:spPr>
          <a:xfrm flipH="1">
            <a:off x="6478217" y="2284290"/>
            <a:ext cx="770038" cy="770038"/>
          </a:xfrm>
          <a:prstGeom prst="rect">
            <a:avLst/>
          </a:prstGeom>
        </p:spPr>
      </p:pic>
      <p:sp>
        <p:nvSpPr>
          <p:cNvPr id="41" name="TextBox 40">
            <a:extLst>
              <a:ext uri="{FF2B5EF4-FFF2-40B4-BE49-F238E27FC236}">
                <a16:creationId xmlns:a16="http://schemas.microsoft.com/office/drawing/2014/main" id="{10CD8492-98D8-46EF-9632-98891E7007A6}"/>
              </a:ext>
            </a:extLst>
          </p:cNvPr>
          <p:cNvSpPr txBox="1"/>
          <p:nvPr/>
        </p:nvSpPr>
        <p:spPr>
          <a:xfrm>
            <a:off x="522562" y="3048507"/>
            <a:ext cx="1760707"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To the customer (retail)</a:t>
            </a:r>
            <a:endParaRPr lang="en-GB" sz="1800" kern="0" dirty="0" err="1">
              <a:ea typeface="Arial Unicode MS" pitchFamily="34" charset="-128"/>
              <a:cs typeface="Arial Unicode MS" pitchFamily="34" charset="-128"/>
            </a:endParaRPr>
          </a:p>
        </p:txBody>
      </p:sp>
      <p:sp>
        <p:nvSpPr>
          <p:cNvPr id="42" name="TextBox 41">
            <a:extLst>
              <a:ext uri="{FF2B5EF4-FFF2-40B4-BE49-F238E27FC236}">
                <a16:creationId xmlns:a16="http://schemas.microsoft.com/office/drawing/2014/main" id="{9C70E0F3-5FDD-4739-B91D-813E6B6CC24B}"/>
              </a:ext>
            </a:extLst>
          </p:cNvPr>
          <p:cNvSpPr txBox="1"/>
          <p:nvPr/>
        </p:nvSpPr>
        <p:spPr>
          <a:xfrm>
            <a:off x="7973666" y="340705"/>
            <a:ext cx="1760707"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To the customer (whole sale)</a:t>
            </a:r>
            <a:endParaRPr lang="en-GB" sz="1800" kern="0" dirty="0" err="1">
              <a:ea typeface="Arial Unicode MS" pitchFamily="34" charset="-128"/>
              <a:cs typeface="Arial Unicode MS" pitchFamily="34" charset="-128"/>
            </a:endParaRPr>
          </a:p>
        </p:txBody>
      </p:sp>
      <p:sp>
        <p:nvSpPr>
          <p:cNvPr id="12" name="TextBox 11">
            <a:extLst>
              <a:ext uri="{FF2B5EF4-FFF2-40B4-BE49-F238E27FC236}">
                <a16:creationId xmlns:a16="http://schemas.microsoft.com/office/drawing/2014/main" id="{2AD82073-DBC3-4672-9BFC-C393EC805C13}"/>
              </a:ext>
            </a:extLst>
          </p:cNvPr>
          <p:cNvSpPr txBox="1"/>
          <p:nvPr/>
        </p:nvSpPr>
        <p:spPr>
          <a:xfrm>
            <a:off x="2640849" y="1501761"/>
            <a:ext cx="768626"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15 min.</a:t>
            </a:r>
            <a:endParaRPr lang="en-GB" sz="1800" kern="0" dirty="0" err="1">
              <a:ea typeface="Arial Unicode MS" pitchFamily="34" charset="-128"/>
              <a:cs typeface="Arial Unicode MS" pitchFamily="34" charset="-128"/>
            </a:endParaRPr>
          </a:p>
        </p:txBody>
      </p:sp>
      <p:sp>
        <p:nvSpPr>
          <p:cNvPr id="27" name="TextBox 26">
            <a:extLst>
              <a:ext uri="{FF2B5EF4-FFF2-40B4-BE49-F238E27FC236}">
                <a16:creationId xmlns:a16="http://schemas.microsoft.com/office/drawing/2014/main" id="{62D32BD9-55B5-4DF0-A8B9-FDB482D497F2}"/>
              </a:ext>
            </a:extLst>
          </p:cNvPr>
          <p:cNvSpPr txBox="1"/>
          <p:nvPr/>
        </p:nvSpPr>
        <p:spPr>
          <a:xfrm>
            <a:off x="6680461" y="2194428"/>
            <a:ext cx="768626"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 h.</a:t>
            </a:r>
            <a:endParaRPr lang="en-GB" sz="1800" kern="0" dirty="0" err="1">
              <a:ea typeface="Arial Unicode MS" pitchFamily="34" charset="-128"/>
              <a:cs typeface="Arial Unicode MS" pitchFamily="34" charset="-128"/>
            </a:endParaRPr>
          </a:p>
        </p:txBody>
      </p:sp>
      <p:sp>
        <p:nvSpPr>
          <p:cNvPr id="28" name="TextBox 27">
            <a:extLst>
              <a:ext uri="{FF2B5EF4-FFF2-40B4-BE49-F238E27FC236}">
                <a16:creationId xmlns:a16="http://schemas.microsoft.com/office/drawing/2014/main" id="{DC380C40-D256-4F97-82C7-A7FF4BE7EAF9}"/>
              </a:ext>
            </a:extLst>
          </p:cNvPr>
          <p:cNvSpPr txBox="1"/>
          <p:nvPr/>
        </p:nvSpPr>
        <p:spPr>
          <a:xfrm>
            <a:off x="9394549" y="4044576"/>
            <a:ext cx="768626"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24 h.</a:t>
            </a:r>
            <a:endParaRPr lang="en-GB"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338101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580118-4F2D-4075-9768-5EF16B74905D}"/>
              </a:ext>
            </a:extLst>
          </p:cNvPr>
          <p:cNvPicPr>
            <a:picLocks noChangeAspect="1"/>
          </p:cNvPicPr>
          <p:nvPr/>
        </p:nvPicPr>
        <p:blipFill rotWithShape="1">
          <a:blip r:embed="rId3"/>
          <a:srcRect l="61539" t="16175" r="15897" b="50037"/>
          <a:stretch/>
        </p:blipFill>
        <p:spPr>
          <a:xfrm flipH="1">
            <a:off x="515215" y="1159164"/>
            <a:ext cx="1562967" cy="702056"/>
          </a:xfrm>
          <a:prstGeom prst="rect">
            <a:avLst/>
          </a:prstGeom>
        </p:spPr>
      </p:pic>
      <p:sp>
        <p:nvSpPr>
          <p:cNvPr id="2" name="TextBox 1">
            <a:extLst>
              <a:ext uri="{FF2B5EF4-FFF2-40B4-BE49-F238E27FC236}">
                <a16:creationId xmlns:a16="http://schemas.microsoft.com/office/drawing/2014/main" id="{54102C18-471B-4BCA-97DB-82712AACC4C3}"/>
              </a:ext>
            </a:extLst>
          </p:cNvPr>
          <p:cNvSpPr txBox="1"/>
          <p:nvPr/>
        </p:nvSpPr>
        <p:spPr>
          <a:xfrm>
            <a:off x="460807" y="882165"/>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A</a:t>
            </a:r>
            <a:endParaRPr lang="en-GB" sz="1800" kern="0" dirty="0" err="1">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F7FC2D40-8862-4C54-BCC6-3C60F346A899}"/>
              </a:ext>
            </a:extLst>
          </p:cNvPr>
          <p:cNvPicPr>
            <a:picLocks noChangeAspect="1"/>
          </p:cNvPicPr>
          <p:nvPr/>
        </p:nvPicPr>
        <p:blipFill rotWithShape="1">
          <a:blip r:embed="rId3"/>
          <a:srcRect l="61539" t="16175" r="15897" b="50037"/>
          <a:stretch/>
        </p:blipFill>
        <p:spPr>
          <a:xfrm flipH="1">
            <a:off x="3970730" y="1500909"/>
            <a:ext cx="2179642" cy="979055"/>
          </a:xfrm>
          <a:prstGeom prst="rect">
            <a:avLst/>
          </a:prstGeom>
        </p:spPr>
      </p:pic>
      <p:sp>
        <p:nvSpPr>
          <p:cNvPr id="5" name="TextBox 4">
            <a:extLst>
              <a:ext uri="{FF2B5EF4-FFF2-40B4-BE49-F238E27FC236}">
                <a16:creationId xmlns:a16="http://schemas.microsoft.com/office/drawing/2014/main" id="{981B539A-ABD2-495F-918D-8C5EC36AE7AA}"/>
              </a:ext>
            </a:extLst>
          </p:cNvPr>
          <p:cNvSpPr txBox="1"/>
          <p:nvPr/>
        </p:nvSpPr>
        <p:spPr>
          <a:xfrm>
            <a:off x="4224660" y="1223910"/>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B</a:t>
            </a:r>
            <a:endParaRPr lang="en-GB" sz="1800" kern="0" dirty="0" err="1">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DFE32533-EBCA-480F-9844-421784162AFB}"/>
              </a:ext>
            </a:extLst>
          </p:cNvPr>
          <p:cNvPicPr>
            <a:picLocks noChangeAspect="1"/>
          </p:cNvPicPr>
          <p:nvPr/>
        </p:nvPicPr>
        <p:blipFill rotWithShape="1">
          <a:blip r:embed="rId3"/>
          <a:srcRect l="61539" t="16175" r="15897" b="50037"/>
          <a:stretch/>
        </p:blipFill>
        <p:spPr>
          <a:xfrm flipH="1">
            <a:off x="7515712" y="2196129"/>
            <a:ext cx="2889052" cy="1297709"/>
          </a:xfrm>
          <a:prstGeom prst="rect">
            <a:avLst/>
          </a:prstGeom>
        </p:spPr>
      </p:pic>
      <p:sp>
        <p:nvSpPr>
          <p:cNvPr id="8" name="TextBox 7">
            <a:extLst>
              <a:ext uri="{FF2B5EF4-FFF2-40B4-BE49-F238E27FC236}">
                <a16:creationId xmlns:a16="http://schemas.microsoft.com/office/drawing/2014/main" id="{432A30A5-1BB9-413C-81B5-38BA154DE245}"/>
              </a:ext>
            </a:extLst>
          </p:cNvPr>
          <p:cNvSpPr txBox="1"/>
          <p:nvPr/>
        </p:nvSpPr>
        <p:spPr>
          <a:xfrm>
            <a:off x="8124347" y="1919130"/>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C</a:t>
            </a:r>
            <a:endParaRPr lang="en-GB" sz="1800"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B060BBDB-3D66-48A6-8EF9-A3E274FB58F7}"/>
              </a:ext>
            </a:extLst>
          </p:cNvPr>
          <p:cNvPicPr>
            <a:picLocks noChangeAspect="1"/>
          </p:cNvPicPr>
          <p:nvPr/>
        </p:nvPicPr>
        <p:blipFill rotWithShape="1">
          <a:blip r:embed="rId3"/>
          <a:srcRect l="61539" t="16175" r="15897" b="50037"/>
          <a:stretch/>
        </p:blipFill>
        <p:spPr>
          <a:xfrm flipH="1">
            <a:off x="8240567" y="4849183"/>
            <a:ext cx="3845216" cy="1727200"/>
          </a:xfrm>
          <a:prstGeom prst="rect">
            <a:avLst/>
          </a:prstGeom>
        </p:spPr>
      </p:pic>
      <p:sp>
        <p:nvSpPr>
          <p:cNvPr id="10" name="TextBox 9">
            <a:extLst>
              <a:ext uri="{FF2B5EF4-FFF2-40B4-BE49-F238E27FC236}">
                <a16:creationId xmlns:a16="http://schemas.microsoft.com/office/drawing/2014/main" id="{13CE2D3B-5411-48D6-87C2-0E915DE3DD4A}"/>
              </a:ext>
            </a:extLst>
          </p:cNvPr>
          <p:cNvSpPr txBox="1"/>
          <p:nvPr/>
        </p:nvSpPr>
        <p:spPr>
          <a:xfrm>
            <a:off x="9327284" y="4572184"/>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D</a:t>
            </a:r>
            <a:endParaRPr lang="en-GB" sz="1800" kern="0" dirty="0" err="1">
              <a:ea typeface="Arial Unicode MS" pitchFamily="34" charset="-128"/>
              <a:cs typeface="Arial Unicode MS" pitchFamily="34" charset="-128"/>
            </a:endParaRPr>
          </a:p>
        </p:txBody>
      </p:sp>
      <p:sp>
        <p:nvSpPr>
          <p:cNvPr id="3" name="Arrow: Down 2">
            <a:extLst>
              <a:ext uri="{FF2B5EF4-FFF2-40B4-BE49-F238E27FC236}">
                <a16:creationId xmlns:a16="http://schemas.microsoft.com/office/drawing/2014/main" id="{606235F6-206C-4235-829B-3393D312FBE9}"/>
              </a:ext>
            </a:extLst>
          </p:cNvPr>
          <p:cNvSpPr/>
          <p:nvPr/>
        </p:nvSpPr>
        <p:spPr bwMode="gray">
          <a:xfrm>
            <a:off x="1296698" y="2101273"/>
            <a:ext cx="212436" cy="757382"/>
          </a:xfrm>
          <a:prstGeom prst="downArrow">
            <a:avLst/>
          </a:prstGeom>
          <a:noFill/>
          <a:ln w="2540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Arrow: Down 10">
            <a:extLst>
              <a:ext uri="{FF2B5EF4-FFF2-40B4-BE49-F238E27FC236}">
                <a16:creationId xmlns:a16="http://schemas.microsoft.com/office/drawing/2014/main" id="{7803870E-7E95-48CF-B5C9-AB8AC9C87630}"/>
              </a:ext>
            </a:extLst>
          </p:cNvPr>
          <p:cNvSpPr/>
          <p:nvPr/>
        </p:nvSpPr>
        <p:spPr bwMode="gray">
          <a:xfrm rot="10800000">
            <a:off x="8747802" y="983718"/>
            <a:ext cx="212436" cy="757382"/>
          </a:xfrm>
          <a:prstGeom prst="downArrow">
            <a:avLst/>
          </a:prstGeom>
          <a:noFill/>
          <a:ln w="2540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20" name="Connector: Curved 19">
            <a:extLst>
              <a:ext uri="{FF2B5EF4-FFF2-40B4-BE49-F238E27FC236}">
                <a16:creationId xmlns:a16="http://schemas.microsoft.com/office/drawing/2014/main" id="{F4CF79F4-40B9-4868-9C1F-59D978BA500D}"/>
              </a:ext>
            </a:extLst>
          </p:cNvPr>
          <p:cNvCxnSpPr/>
          <p:nvPr/>
        </p:nvCxnSpPr>
        <p:spPr>
          <a:xfrm rot="10800000">
            <a:off x="2132589" y="1741101"/>
            <a:ext cx="1709738" cy="634355"/>
          </a:xfrm>
          <a:prstGeom prst="curved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EE1EB4E-72C0-4C69-A9FE-A7FF94B2D8DC}"/>
              </a:ext>
            </a:extLst>
          </p:cNvPr>
          <p:cNvPicPr>
            <a:picLocks noChangeAspect="1"/>
          </p:cNvPicPr>
          <p:nvPr/>
        </p:nvPicPr>
        <p:blipFill>
          <a:blip r:embed="rId4"/>
          <a:stretch>
            <a:fillRect/>
          </a:stretch>
        </p:blipFill>
        <p:spPr>
          <a:xfrm flipH="1">
            <a:off x="2639437" y="1605417"/>
            <a:ext cx="770038" cy="770038"/>
          </a:xfrm>
          <a:prstGeom prst="rect">
            <a:avLst/>
          </a:prstGeom>
        </p:spPr>
      </p:pic>
      <p:cxnSp>
        <p:nvCxnSpPr>
          <p:cNvPr id="22" name="Connector: Curved 21">
            <a:extLst>
              <a:ext uri="{FF2B5EF4-FFF2-40B4-BE49-F238E27FC236}">
                <a16:creationId xmlns:a16="http://schemas.microsoft.com/office/drawing/2014/main" id="{CCD831E5-0642-4D07-83AF-92E5398737B7}"/>
              </a:ext>
            </a:extLst>
          </p:cNvPr>
          <p:cNvCxnSpPr/>
          <p:nvPr/>
        </p:nvCxnSpPr>
        <p:spPr>
          <a:xfrm rot="10800000">
            <a:off x="6150372" y="2284291"/>
            <a:ext cx="1365340" cy="939201"/>
          </a:xfrm>
          <a:prstGeom prst="curved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6051A29E-BE02-4E86-B30D-9BEC444192C0}"/>
              </a:ext>
            </a:extLst>
          </p:cNvPr>
          <p:cNvCxnSpPr/>
          <p:nvPr/>
        </p:nvCxnSpPr>
        <p:spPr>
          <a:xfrm rot="5400000" flipH="1" flipV="1">
            <a:off x="8429121" y="3812520"/>
            <a:ext cx="1216845" cy="579482"/>
          </a:xfrm>
          <a:prstGeom prst="curved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id="{DCEBDECF-0B7F-491C-A30E-2182052A5730}"/>
              </a:ext>
            </a:extLst>
          </p:cNvPr>
          <p:cNvSpPr/>
          <p:nvPr/>
        </p:nvSpPr>
        <p:spPr bwMode="gray">
          <a:xfrm>
            <a:off x="1828800" y="1985818"/>
            <a:ext cx="5578764" cy="1400968"/>
          </a:xfrm>
          <a:custGeom>
            <a:avLst/>
            <a:gdLst>
              <a:gd name="connsiteX0" fmla="*/ 5578764 w 5578764"/>
              <a:gd name="connsiteY0" fmla="*/ 1366982 h 1400968"/>
              <a:gd name="connsiteX1" fmla="*/ 3592945 w 5578764"/>
              <a:gd name="connsiteY1" fmla="*/ 1311564 h 1400968"/>
              <a:gd name="connsiteX2" fmla="*/ 563418 w 5578764"/>
              <a:gd name="connsiteY2" fmla="*/ 600364 h 1400968"/>
              <a:gd name="connsiteX3" fmla="*/ 0 w 5578764"/>
              <a:gd name="connsiteY3" fmla="*/ 0 h 1400968"/>
            </a:gdLst>
            <a:ahLst/>
            <a:cxnLst>
              <a:cxn ang="0">
                <a:pos x="connsiteX0" y="connsiteY0"/>
              </a:cxn>
              <a:cxn ang="0">
                <a:pos x="connsiteX1" y="connsiteY1"/>
              </a:cxn>
              <a:cxn ang="0">
                <a:pos x="connsiteX2" y="connsiteY2"/>
              </a:cxn>
              <a:cxn ang="0">
                <a:pos x="connsiteX3" y="connsiteY3"/>
              </a:cxn>
            </a:cxnLst>
            <a:rect l="l" t="t" r="r" b="b"/>
            <a:pathLst>
              <a:path w="5578764" h="1400968">
                <a:moveTo>
                  <a:pt x="5578764" y="1366982"/>
                </a:moveTo>
                <a:cubicBezTo>
                  <a:pt x="5003800" y="1403158"/>
                  <a:pt x="4428836" y="1439334"/>
                  <a:pt x="3592945" y="1311564"/>
                </a:cubicBezTo>
                <a:cubicBezTo>
                  <a:pt x="2757054" y="1183794"/>
                  <a:pt x="1162242" y="818958"/>
                  <a:pt x="563418" y="600364"/>
                </a:cubicBezTo>
                <a:cubicBezTo>
                  <a:pt x="-35406" y="381770"/>
                  <a:pt x="80049" y="72352"/>
                  <a:pt x="0" y="0"/>
                </a:cubicBezTo>
              </a:path>
            </a:pathLst>
          </a:custGeom>
          <a:ln>
            <a:headEnd/>
            <a:tailEnd type="triangle"/>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sp>
        <p:nvSpPr>
          <p:cNvPr id="39" name="Freeform: Shape 38">
            <a:extLst>
              <a:ext uri="{FF2B5EF4-FFF2-40B4-BE49-F238E27FC236}">
                <a16:creationId xmlns:a16="http://schemas.microsoft.com/office/drawing/2014/main" id="{222BB98D-7879-4043-809A-D70D869779DB}"/>
              </a:ext>
            </a:extLst>
          </p:cNvPr>
          <p:cNvSpPr/>
          <p:nvPr/>
        </p:nvSpPr>
        <p:spPr bwMode="gray">
          <a:xfrm>
            <a:off x="5554494" y="2548647"/>
            <a:ext cx="2947480" cy="2869659"/>
          </a:xfrm>
          <a:custGeom>
            <a:avLst/>
            <a:gdLst>
              <a:gd name="connsiteX0" fmla="*/ 2947480 w 2947480"/>
              <a:gd name="connsiteY0" fmla="*/ 2869659 h 2869659"/>
              <a:gd name="connsiteX1" fmla="*/ 885217 w 2947480"/>
              <a:gd name="connsiteY1" fmla="*/ 1692613 h 2869659"/>
              <a:gd name="connsiteX2" fmla="*/ 0 w 2947480"/>
              <a:gd name="connsiteY2" fmla="*/ 0 h 2869659"/>
            </a:gdLst>
            <a:ahLst/>
            <a:cxnLst>
              <a:cxn ang="0">
                <a:pos x="connsiteX0" y="connsiteY0"/>
              </a:cxn>
              <a:cxn ang="0">
                <a:pos x="connsiteX1" y="connsiteY1"/>
              </a:cxn>
              <a:cxn ang="0">
                <a:pos x="connsiteX2" y="connsiteY2"/>
              </a:cxn>
            </a:cxnLst>
            <a:rect l="l" t="t" r="r" b="b"/>
            <a:pathLst>
              <a:path w="2947480" h="2869659">
                <a:moveTo>
                  <a:pt x="2947480" y="2869659"/>
                </a:moveTo>
                <a:cubicBezTo>
                  <a:pt x="2161972" y="2520274"/>
                  <a:pt x="1376464" y="2170889"/>
                  <a:pt x="885217" y="1692613"/>
                </a:cubicBezTo>
                <a:cubicBezTo>
                  <a:pt x="393970" y="1214337"/>
                  <a:pt x="196985" y="607168"/>
                  <a:pt x="0" y="0"/>
                </a:cubicBezTo>
              </a:path>
            </a:pathLst>
          </a:custGeom>
          <a:ln>
            <a:headEnd/>
            <a:tailEnd type="triangle"/>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sp>
        <p:nvSpPr>
          <p:cNvPr id="40" name="Freeform: Shape 39">
            <a:extLst>
              <a:ext uri="{FF2B5EF4-FFF2-40B4-BE49-F238E27FC236}">
                <a16:creationId xmlns:a16="http://schemas.microsoft.com/office/drawing/2014/main" id="{FFF9C3D9-58C6-45A2-8BCA-F7EFAC3ACDD2}"/>
              </a:ext>
            </a:extLst>
          </p:cNvPr>
          <p:cNvSpPr/>
          <p:nvPr/>
        </p:nvSpPr>
        <p:spPr bwMode="gray">
          <a:xfrm>
            <a:off x="1702341" y="1974715"/>
            <a:ext cx="6478622" cy="4046706"/>
          </a:xfrm>
          <a:custGeom>
            <a:avLst/>
            <a:gdLst>
              <a:gd name="connsiteX0" fmla="*/ 6706015 w 6706015"/>
              <a:gd name="connsiteY0" fmla="*/ 4047680 h 4047680"/>
              <a:gd name="connsiteX1" fmla="*/ 2698219 w 6706015"/>
              <a:gd name="connsiteY1" fmla="*/ 2821995 h 4047680"/>
              <a:gd name="connsiteX2" fmla="*/ 169027 w 6706015"/>
              <a:gd name="connsiteY2" fmla="*/ 428991 h 4047680"/>
              <a:gd name="connsiteX3" fmla="*/ 227393 w 6706015"/>
              <a:gd name="connsiteY3" fmla="*/ 974 h 4047680"/>
              <a:gd name="connsiteX4" fmla="*/ 227393 w 6706015"/>
              <a:gd name="connsiteY4" fmla="*/ 974 h 4047680"/>
              <a:gd name="connsiteX0" fmla="*/ 6478622 w 6478622"/>
              <a:gd name="connsiteY0" fmla="*/ 4046706 h 4046706"/>
              <a:gd name="connsiteX1" fmla="*/ 2470826 w 6478622"/>
              <a:gd name="connsiteY1" fmla="*/ 2821021 h 4046706"/>
              <a:gd name="connsiteX2" fmla="*/ 1138136 w 6478622"/>
              <a:gd name="connsiteY2" fmla="*/ 1741251 h 4046706"/>
              <a:gd name="connsiteX3" fmla="*/ 0 w 6478622"/>
              <a:gd name="connsiteY3" fmla="*/ 0 h 4046706"/>
              <a:gd name="connsiteX4" fmla="*/ 0 w 6478622"/>
              <a:gd name="connsiteY4" fmla="*/ 0 h 4046706"/>
              <a:gd name="connsiteX0" fmla="*/ 6478622 w 6478622"/>
              <a:gd name="connsiteY0" fmla="*/ 4046706 h 4046706"/>
              <a:gd name="connsiteX1" fmla="*/ 2470826 w 6478622"/>
              <a:gd name="connsiteY1" fmla="*/ 2821021 h 4046706"/>
              <a:gd name="connsiteX2" fmla="*/ 1138136 w 6478622"/>
              <a:gd name="connsiteY2" fmla="*/ 1741251 h 4046706"/>
              <a:gd name="connsiteX3" fmla="*/ 0 w 6478622"/>
              <a:gd name="connsiteY3" fmla="*/ 0 h 4046706"/>
              <a:gd name="connsiteX4" fmla="*/ 0 w 6478622"/>
              <a:gd name="connsiteY4" fmla="*/ 0 h 4046706"/>
              <a:gd name="connsiteX0" fmla="*/ 6478622 w 6478622"/>
              <a:gd name="connsiteY0" fmla="*/ 4046706 h 4046706"/>
              <a:gd name="connsiteX1" fmla="*/ 2470826 w 6478622"/>
              <a:gd name="connsiteY1" fmla="*/ 2821021 h 4046706"/>
              <a:gd name="connsiteX2" fmla="*/ 1138136 w 6478622"/>
              <a:gd name="connsiteY2" fmla="*/ 1741251 h 4046706"/>
              <a:gd name="connsiteX3" fmla="*/ 0 w 6478622"/>
              <a:gd name="connsiteY3" fmla="*/ 0 h 4046706"/>
              <a:gd name="connsiteX4" fmla="*/ 0 w 6478622"/>
              <a:gd name="connsiteY4" fmla="*/ 0 h 4046706"/>
              <a:gd name="connsiteX0" fmla="*/ 6478622 w 6478622"/>
              <a:gd name="connsiteY0" fmla="*/ 4046706 h 4046706"/>
              <a:gd name="connsiteX1" fmla="*/ 2470826 w 6478622"/>
              <a:gd name="connsiteY1" fmla="*/ 2821021 h 4046706"/>
              <a:gd name="connsiteX2" fmla="*/ 1138136 w 6478622"/>
              <a:gd name="connsiteY2" fmla="*/ 1741251 h 4046706"/>
              <a:gd name="connsiteX3" fmla="*/ 0 w 6478622"/>
              <a:gd name="connsiteY3" fmla="*/ 0 h 4046706"/>
              <a:gd name="connsiteX4" fmla="*/ 0 w 6478622"/>
              <a:gd name="connsiteY4" fmla="*/ 0 h 4046706"/>
              <a:gd name="connsiteX0" fmla="*/ 6478622 w 6478622"/>
              <a:gd name="connsiteY0" fmla="*/ 4046706 h 4046706"/>
              <a:gd name="connsiteX1" fmla="*/ 2470826 w 6478622"/>
              <a:gd name="connsiteY1" fmla="*/ 2821021 h 4046706"/>
              <a:gd name="connsiteX2" fmla="*/ 1138136 w 6478622"/>
              <a:gd name="connsiteY2" fmla="*/ 1741251 h 4046706"/>
              <a:gd name="connsiteX3" fmla="*/ 0 w 6478622"/>
              <a:gd name="connsiteY3" fmla="*/ 0 h 4046706"/>
              <a:gd name="connsiteX4" fmla="*/ 0 w 6478622"/>
              <a:gd name="connsiteY4" fmla="*/ 0 h 404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8622" h="4046706">
                <a:moveTo>
                  <a:pt x="6478622" y="4046706"/>
                </a:moveTo>
                <a:cubicBezTo>
                  <a:pt x="5019473" y="3735421"/>
                  <a:pt x="2825886" y="3643007"/>
                  <a:pt x="2470826" y="2821021"/>
                </a:cubicBezTo>
                <a:cubicBezTo>
                  <a:pt x="2115766" y="1999035"/>
                  <a:pt x="1987684" y="2230876"/>
                  <a:pt x="1138136" y="1741251"/>
                </a:cubicBezTo>
                <a:cubicBezTo>
                  <a:pt x="288588" y="1251626"/>
                  <a:pt x="14591" y="834957"/>
                  <a:pt x="0" y="0"/>
                </a:cubicBezTo>
                <a:lnTo>
                  <a:pt x="0" y="0"/>
                </a:lnTo>
              </a:path>
            </a:pathLst>
          </a:custGeom>
          <a:ln>
            <a:headEnd/>
            <a:tailEnd type="triangle"/>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pic>
        <p:nvPicPr>
          <p:cNvPr id="16" name="Picture 15">
            <a:extLst>
              <a:ext uri="{FF2B5EF4-FFF2-40B4-BE49-F238E27FC236}">
                <a16:creationId xmlns:a16="http://schemas.microsoft.com/office/drawing/2014/main" id="{1FFC0CA6-F536-4BA1-9971-1B2FB3446EE5}"/>
              </a:ext>
            </a:extLst>
          </p:cNvPr>
          <p:cNvPicPr>
            <a:picLocks noChangeAspect="1"/>
          </p:cNvPicPr>
          <p:nvPr/>
        </p:nvPicPr>
        <p:blipFill>
          <a:blip r:embed="rId4"/>
          <a:stretch>
            <a:fillRect/>
          </a:stretch>
        </p:blipFill>
        <p:spPr>
          <a:xfrm flipH="1">
            <a:off x="4421417" y="2815264"/>
            <a:ext cx="770038" cy="770038"/>
          </a:xfrm>
          <a:prstGeom prst="rect">
            <a:avLst/>
          </a:prstGeom>
        </p:spPr>
      </p:pic>
      <p:pic>
        <p:nvPicPr>
          <p:cNvPr id="17" name="Picture 16">
            <a:extLst>
              <a:ext uri="{FF2B5EF4-FFF2-40B4-BE49-F238E27FC236}">
                <a16:creationId xmlns:a16="http://schemas.microsoft.com/office/drawing/2014/main" id="{7B5A204C-0C8C-4302-BC89-6E4AAC5BE31F}"/>
              </a:ext>
            </a:extLst>
          </p:cNvPr>
          <p:cNvPicPr>
            <a:picLocks noChangeAspect="1"/>
          </p:cNvPicPr>
          <p:nvPr/>
        </p:nvPicPr>
        <p:blipFill>
          <a:blip r:embed="rId4"/>
          <a:stretch>
            <a:fillRect/>
          </a:stretch>
        </p:blipFill>
        <p:spPr>
          <a:xfrm flipH="1">
            <a:off x="3848144" y="4325664"/>
            <a:ext cx="770038" cy="770038"/>
          </a:xfrm>
          <a:prstGeom prst="rect">
            <a:avLst/>
          </a:prstGeom>
        </p:spPr>
      </p:pic>
      <p:pic>
        <p:nvPicPr>
          <p:cNvPr id="18" name="Picture 17">
            <a:extLst>
              <a:ext uri="{FF2B5EF4-FFF2-40B4-BE49-F238E27FC236}">
                <a16:creationId xmlns:a16="http://schemas.microsoft.com/office/drawing/2014/main" id="{BD64986A-AE13-4C8E-B388-90A9B3877EEC}"/>
              </a:ext>
            </a:extLst>
          </p:cNvPr>
          <p:cNvPicPr>
            <a:picLocks noChangeAspect="1"/>
          </p:cNvPicPr>
          <p:nvPr/>
        </p:nvPicPr>
        <p:blipFill>
          <a:blip r:embed="rId4"/>
          <a:stretch>
            <a:fillRect/>
          </a:stretch>
        </p:blipFill>
        <p:spPr>
          <a:xfrm flipH="1">
            <a:off x="6478217" y="4138882"/>
            <a:ext cx="770038" cy="770038"/>
          </a:xfrm>
          <a:prstGeom prst="rect">
            <a:avLst/>
          </a:prstGeom>
        </p:spPr>
      </p:pic>
      <p:pic>
        <p:nvPicPr>
          <p:cNvPr id="15" name="Picture 14">
            <a:extLst>
              <a:ext uri="{FF2B5EF4-FFF2-40B4-BE49-F238E27FC236}">
                <a16:creationId xmlns:a16="http://schemas.microsoft.com/office/drawing/2014/main" id="{7D62CBAB-2194-4585-9715-17BAE5D73AE3}"/>
              </a:ext>
            </a:extLst>
          </p:cNvPr>
          <p:cNvPicPr>
            <a:picLocks noChangeAspect="1"/>
          </p:cNvPicPr>
          <p:nvPr/>
        </p:nvPicPr>
        <p:blipFill>
          <a:blip r:embed="rId4"/>
          <a:stretch>
            <a:fillRect/>
          </a:stretch>
        </p:blipFill>
        <p:spPr>
          <a:xfrm flipH="1">
            <a:off x="8652524" y="3717242"/>
            <a:ext cx="770038" cy="770038"/>
          </a:xfrm>
          <a:prstGeom prst="rect">
            <a:avLst/>
          </a:prstGeom>
        </p:spPr>
      </p:pic>
      <p:pic>
        <p:nvPicPr>
          <p:cNvPr id="14" name="Picture 13">
            <a:extLst>
              <a:ext uri="{FF2B5EF4-FFF2-40B4-BE49-F238E27FC236}">
                <a16:creationId xmlns:a16="http://schemas.microsoft.com/office/drawing/2014/main" id="{6275EAD5-F6BA-47BA-8005-4C8F8C60937A}"/>
              </a:ext>
            </a:extLst>
          </p:cNvPr>
          <p:cNvPicPr>
            <a:picLocks noChangeAspect="1"/>
          </p:cNvPicPr>
          <p:nvPr/>
        </p:nvPicPr>
        <p:blipFill>
          <a:blip r:embed="rId4"/>
          <a:stretch>
            <a:fillRect/>
          </a:stretch>
        </p:blipFill>
        <p:spPr>
          <a:xfrm flipH="1">
            <a:off x="6478217" y="2284290"/>
            <a:ext cx="770038" cy="770038"/>
          </a:xfrm>
          <a:prstGeom prst="rect">
            <a:avLst/>
          </a:prstGeom>
        </p:spPr>
      </p:pic>
      <p:sp>
        <p:nvSpPr>
          <p:cNvPr id="41" name="TextBox 40">
            <a:extLst>
              <a:ext uri="{FF2B5EF4-FFF2-40B4-BE49-F238E27FC236}">
                <a16:creationId xmlns:a16="http://schemas.microsoft.com/office/drawing/2014/main" id="{10CD8492-98D8-46EF-9632-98891E7007A6}"/>
              </a:ext>
            </a:extLst>
          </p:cNvPr>
          <p:cNvSpPr txBox="1"/>
          <p:nvPr/>
        </p:nvSpPr>
        <p:spPr>
          <a:xfrm>
            <a:off x="522562" y="3048507"/>
            <a:ext cx="1760707"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To the customer (retail)</a:t>
            </a:r>
            <a:endParaRPr lang="en-GB" sz="1800" kern="0" dirty="0" err="1">
              <a:ea typeface="Arial Unicode MS" pitchFamily="34" charset="-128"/>
              <a:cs typeface="Arial Unicode MS" pitchFamily="34" charset="-128"/>
            </a:endParaRPr>
          </a:p>
        </p:txBody>
      </p:sp>
      <p:sp>
        <p:nvSpPr>
          <p:cNvPr id="42" name="TextBox 41">
            <a:extLst>
              <a:ext uri="{FF2B5EF4-FFF2-40B4-BE49-F238E27FC236}">
                <a16:creationId xmlns:a16="http://schemas.microsoft.com/office/drawing/2014/main" id="{9C70E0F3-5FDD-4739-B91D-813E6B6CC24B}"/>
              </a:ext>
            </a:extLst>
          </p:cNvPr>
          <p:cNvSpPr txBox="1"/>
          <p:nvPr/>
        </p:nvSpPr>
        <p:spPr>
          <a:xfrm>
            <a:off x="7973666" y="340705"/>
            <a:ext cx="1760707"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To the customer (whole sale)</a:t>
            </a:r>
            <a:endParaRPr lang="en-GB" sz="1800" kern="0" dirty="0" err="1">
              <a:ea typeface="Arial Unicode MS" pitchFamily="34" charset="-128"/>
              <a:cs typeface="Arial Unicode MS" pitchFamily="34" charset="-128"/>
            </a:endParaRPr>
          </a:p>
        </p:txBody>
      </p:sp>
      <p:sp>
        <p:nvSpPr>
          <p:cNvPr id="12" name="TextBox 11">
            <a:extLst>
              <a:ext uri="{FF2B5EF4-FFF2-40B4-BE49-F238E27FC236}">
                <a16:creationId xmlns:a16="http://schemas.microsoft.com/office/drawing/2014/main" id="{2AD82073-DBC3-4672-9BFC-C393EC805C13}"/>
              </a:ext>
            </a:extLst>
          </p:cNvPr>
          <p:cNvSpPr txBox="1"/>
          <p:nvPr/>
        </p:nvSpPr>
        <p:spPr>
          <a:xfrm>
            <a:off x="2640849" y="1501761"/>
            <a:ext cx="768626"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15 min.</a:t>
            </a:r>
            <a:endParaRPr lang="en-GB" sz="1800" kern="0" dirty="0" err="1">
              <a:ea typeface="Arial Unicode MS" pitchFamily="34" charset="-128"/>
              <a:cs typeface="Arial Unicode MS" pitchFamily="34" charset="-128"/>
            </a:endParaRPr>
          </a:p>
        </p:txBody>
      </p:sp>
      <p:sp>
        <p:nvSpPr>
          <p:cNvPr id="27" name="TextBox 26">
            <a:extLst>
              <a:ext uri="{FF2B5EF4-FFF2-40B4-BE49-F238E27FC236}">
                <a16:creationId xmlns:a16="http://schemas.microsoft.com/office/drawing/2014/main" id="{62D32BD9-55B5-4DF0-A8B9-FDB482D497F2}"/>
              </a:ext>
            </a:extLst>
          </p:cNvPr>
          <p:cNvSpPr txBox="1"/>
          <p:nvPr/>
        </p:nvSpPr>
        <p:spPr>
          <a:xfrm>
            <a:off x="6680461" y="2194428"/>
            <a:ext cx="768626"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 h.</a:t>
            </a:r>
            <a:endParaRPr lang="en-GB" sz="1800" kern="0" dirty="0" err="1">
              <a:ea typeface="Arial Unicode MS" pitchFamily="34" charset="-128"/>
              <a:cs typeface="Arial Unicode MS" pitchFamily="34" charset="-128"/>
            </a:endParaRPr>
          </a:p>
        </p:txBody>
      </p:sp>
      <p:sp>
        <p:nvSpPr>
          <p:cNvPr id="28" name="TextBox 27">
            <a:extLst>
              <a:ext uri="{FF2B5EF4-FFF2-40B4-BE49-F238E27FC236}">
                <a16:creationId xmlns:a16="http://schemas.microsoft.com/office/drawing/2014/main" id="{DC380C40-D256-4F97-82C7-A7FF4BE7EAF9}"/>
              </a:ext>
            </a:extLst>
          </p:cNvPr>
          <p:cNvSpPr txBox="1"/>
          <p:nvPr/>
        </p:nvSpPr>
        <p:spPr>
          <a:xfrm>
            <a:off x="9394549" y="4044576"/>
            <a:ext cx="768626"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24 h.</a:t>
            </a:r>
            <a:endParaRPr lang="en-GB" sz="1800" kern="0" dirty="0" err="1">
              <a:ea typeface="Arial Unicode MS" pitchFamily="34" charset="-128"/>
              <a:cs typeface="Arial Unicode MS" pitchFamily="34" charset="-128"/>
            </a:endParaRPr>
          </a:p>
        </p:txBody>
      </p:sp>
      <p:sp>
        <p:nvSpPr>
          <p:cNvPr id="29" name="TextBox 28">
            <a:extLst>
              <a:ext uri="{FF2B5EF4-FFF2-40B4-BE49-F238E27FC236}">
                <a16:creationId xmlns:a16="http://schemas.microsoft.com/office/drawing/2014/main" id="{7E138DE1-3423-4354-97CA-2070717058E0}"/>
              </a:ext>
            </a:extLst>
          </p:cNvPr>
          <p:cNvSpPr txBox="1"/>
          <p:nvPr/>
        </p:nvSpPr>
        <p:spPr>
          <a:xfrm>
            <a:off x="4224660" y="2753891"/>
            <a:ext cx="116351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 h.15 min.</a:t>
            </a:r>
            <a:endParaRPr lang="en-GB" sz="1800" kern="0" dirty="0" err="1">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60A7AF2A-FA35-478E-AEC6-743AE375084D}"/>
              </a:ext>
            </a:extLst>
          </p:cNvPr>
          <p:cNvSpPr txBox="1"/>
          <p:nvPr/>
        </p:nvSpPr>
        <p:spPr>
          <a:xfrm>
            <a:off x="6472761" y="4013235"/>
            <a:ext cx="116351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25 h.</a:t>
            </a:r>
            <a:endParaRPr lang="en-GB" sz="1800" kern="0" dirty="0" err="1">
              <a:ea typeface="Arial Unicode MS" pitchFamily="34" charset="-128"/>
              <a:cs typeface="Arial Unicode MS" pitchFamily="34" charset="-128"/>
            </a:endParaRPr>
          </a:p>
        </p:txBody>
      </p:sp>
      <p:sp>
        <p:nvSpPr>
          <p:cNvPr id="31" name="TextBox 30">
            <a:extLst>
              <a:ext uri="{FF2B5EF4-FFF2-40B4-BE49-F238E27FC236}">
                <a16:creationId xmlns:a16="http://schemas.microsoft.com/office/drawing/2014/main" id="{359CD512-6B1E-4EE6-BCBC-E73F7263A69E}"/>
              </a:ext>
            </a:extLst>
          </p:cNvPr>
          <p:cNvSpPr txBox="1"/>
          <p:nvPr/>
        </p:nvSpPr>
        <p:spPr>
          <a:xfrm>
            <a:off x="4050009" y="4098446"/>
            <a:ext cx="1409208"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25h. 15 min.</a:t>
            </a:r>
            <a:endParaRPr lang="en-GB"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75474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580118-4F2D-4075-9768-5EF16B74905D}"/>
              </a:ext>
            </a:extLst>
          </p:cNvPr>
          <p:cNvPicPr>
            <a:picLocks noChangeAspect="1"/>
          </p:cNvPicPr>
          <p:nvPr/>
        </p:nvPicPr>
        <p:blipFill rotWithShape="1">
          <a:blip r:embed="rId3"/>
          <a:srcRect l="61539" t="16175" r="15897" b="50037"/>
          <a:stretch/>
        </p:blipFill>
        <p:spPr>
          <a:xfrm flipH="1">
            <a:off x="515215" y="1159164"/>
            <a:ext cx="1562967" cy="702056"/>
          </a:xfrm>
          <a:prstGeom prst="rect">
            <a:avLst/>
          </a:prstGeom>
        </p:spPr>
      </p:pic>
      <p:sp>
        <p:nvSpPr>
          <p:cNvPr id="2" name="TextBox 1">
            <a:extLst>
              <a:ext uri="{FF2B5EF4-FFF2-40B4-BE49-F238E27FC236}">
                <a16:creationId xmlns:a16="http://schemas.microsoft.com/office/drawing/2014/main" id="{54102C18-471B-4BCA-97DB-82712AACC4C3}"/>
              </a:ext>
            </a:extLst>
          </p:cNvPr>
          <p:cNvSpPr txBox="1"/>
          <p:nvPr/>
        </p:nvSpPr>
        <p:spPr>
          <a:xfrm>
            <a:off x="460807" y="882165"/>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A</a:t>
            </a:r>
            <a:endParaRPr lang="en-GB" sz="1800" kern="0" dirty="0" err="1">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F7FC2D40-8862-4C54-BCC6-3C60F346A899}"/>
              </a:ext>
            </a:extLst>
          </p:cNvPr>
          <p:cNvPicPr>
            <a:picLocks noChangeAspect="1"/>
          </p:cNvPicPr>
          <p:nvPr/>
        </p:nvPicPr>
        <p:blipFill rotWithShape="1">
          <a:blip r:embed="rId3"/>
          <a:srcRect l="61539" t="16175" r="15897" b="50037"/>
          <a:stretch/>
        </p:blipFill>
        <p:spPr>
          <a:xfrm flipH="1">
            <a:off x="3970730" y="1500909"/>
            <a:ext cx="2179642" cy="979055"/>
          </a:xfrm>
          <a:prstGeom prst="rect">
            <a:avLst/>
          </a:prstGeom>
        </p:spPr>
      </p:pic>
      <p:sp>
        <p:nvSpPr>
          <p:cNvPr id="5" name="TextBox 4">
            <a:extLst>
              <a:ext uri="{FF2B5EF4-FFF2-40B4-BE49-F238E27FC236}">
                <a16:creationId xmlns:a16="http://schemas.microsoft.com/office/drawing/2014/main" id="{981B539A-ABD2-495F-918D-8C5EC36AE7AA}"/>
              </a:ext>
            </a:extLst>
          </p:cNvPr>
          <p:cNvSpPr txBox="1"/>
          <p:nvPr/>
        </p:nvSpPr>
        <p:spPr>
          <a:xfrm>
            <a:off x="4224660" y="1223910"/>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B</a:t>
            </a:r>
            <a:endParaRPr lang="en-GB" sz="1800" kern="0" dirty="0" err="1">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DFE32533-EBCA-480F-9844-421784162AFB}"/>
              </a:ext>
            </a:extLst>
          </p:cNvPr>
          <p:cNvPicPr>
            <a:picLocks noChangeAspect="1"/>
          </p:cNvPicPr>
          <p:nvPr/>
        </p:nvPicPr>
        <p:blipFill rotWithShape="1">
          <a:blip r:embed="rId3"/>
          <a:srcRect l="61539" t="16175" r="15897" b="50037"/>
          <a:stretch/>
        </p:blipFill>
        <p:spPr>
          <a:xfrm flipH="1">
            <a:off x="7515712" y="2196129"/>
            <a:ext cx="2889052" cy="1297709"/>
          </a:xfrm>
          <a:prstGeom prst="rect">
            <a:avLst/>
          </a:prstGeom>
        </p:spPr>
      </p:pic>
      <p:sp>
        <p:nvSpPr>
          <p:cNvPr id="8" name="TextBox 7">
            <a:extLst>
              <a:ext uri="{FF2B5EF4-FFF2-40B4-BE49-F238E27FC236}">
                <a16:creationId xmlns:a16="http://schemas.microsoft.com/office/drawing/2014/main" id="{432A30A5-1BB9-413C-81B5-38BA154DE245}"/>
              </a:ext>
            </a:extLst>
          </p:cNvPr>
          <p:cNvSpPr txBox="1"/>
          <p:nvPr/>
        </p:nvSpPr>
        <p:spPr>
          <a:xfrm>
            <a:off x="8124347" y="1919130"/>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C</a:t>
            </a:r>
            <a:endParaRPr lang="en-GB" sz="1800"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B060BBDB-3D66-48A6-8EF9-A3E274FB58F7}"/>
              </a:ext>
            </a:extLst>
          </p:cNvPr>
          <p:cNvPicPr>
            <a:picLocks noChangeAspect="1"/>
          </p:cNvPicPr>
          <p:nvPr/>
        </p:nvPicPr>
        <p:blipFill rotWithShape="1">
          <a:blip r:embed="rId3"/>
          <a:srcRect l="61539" t="16175" r="15897" b="50037"/>
          <a:stretch/>
        </p:blipFill>
        <p:spPr>
          <a:xfrm flipH="1">
            <a:off x="8240567" y="4849183"/>
            <a:ext cx="3845216" cy="1727200"/>
          </a:xfrm>
          <a:prstGeom prst="rect">
            <a:avLst/>
          </a:prstGeom>
        </p:spPr>
      </p:pic>
      <p:sp>
        <p:nvSpPr>
          <p:cNvPr id="10" name="TextBox 9">
            <a:extLst>
              <a:ext uri="{FF2B5EF4-FFF2-40B4-BE49-F238E27FC236}">
                <a16:creationId xmlns:a16="http://schemas.microsoft.com/office/drawing/2014/main" id="{13CE2D3B-5411-48D6-87C2-0E915DE3DD4A}"/>
              </a:ext>
            </a:extLst>
          </p:cNvPr>
          <p:cNvSpPr txBox="1"/>
          <p:nvPr/>
        </p:nvSpPr>
        <p:spPr>
          <a:xfrm>
            <a:off x="9327284" y="4572184"/>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D</a:t>
            </a:r>
            <a:endParaRPr lang="en-GB" sz="1800" kern="0" dirty="0" err="1">
              <a:ea typeface="Arial Unicode MS" pitchFamily="34" charset="-128"/>
              <a:cs typeface="Arial Unicode MS" pitchFamily="34" charset="-128"/>
            </a:endParaRPr>
          </a:p>
        </p:txBody>
      </p:sp>
      <p:sp>
        <p:nvSpPr>
          <p:cNvPr id="14" name="Arrow: Down 13">
            <a:extLst>
              <a:ext uri="{FF2B5EF4-FFF2-40B4-BE49-F238E27FC236}">
                <a16:creationId xmlns:a16="http://schemas.microsoft.com/office/drawing/2014/main" id="{1F3E9CEB-F20C-4500-B612-F93AF630CAE3}"/>
              </a:ext>
            </a:extLst>
          </p:cNvPr>
          <p:cNvSpPr/>
          <p:nvPr/>
        </p:nvSpPr>
        <p:spPr bwMode="gray">
          <a:xfrm rot="10800000">
            <a:off x="1296698" y="2348692"/>
            <a:ext cx="212436" cy="757382"/>
          </a:xfrm>
          <a:prstGeom prst="downArrow">
            <a:avLst/>
          </a:prstGeom>
          <a:noFill/>
          <a:ln w="2540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Arrow: Down 14">
            <a:extLst>
              <a:ext uri="{FF2B5EF4-FFF2-40B4-BE49-F238E27FC236}">
                <a16:creationId xmlns:a16="http://schemas.microsoft.com/office/drawing/2014/main" id="{E22FFE3A-6BCC-4548-AD98-4D17A7706DFF}"/>
              </a:ext>
            </a:extLst>
          </p:cNvPr>
          <p:cNvSpPr/>
          <p:nvPr/>
        </p:nvSpPr>
        <p:spPr bwMode="gray">
          <a:xfrm rot="10800000">
            <a:off x="4954333" y="2756963"/>
            <a:ext cx="212436" cy="757382"/>
          </a:xfrm>
          <a:prstGeom prst="downArrow">
            <a:avLst/>
          </a:prstGeom>
          <a:noFill/>
          <a:ln w="2540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Arrow: Down 15">
            <a:extLst>
              <a:ext uri="{FF2B5EF4-FFF2-40B4-BE49-F238E27FC236}">
                <a16:creationId xmlns:a16="http://schemas.microsoft.com/office/drawing/2014/main" id="{11C8A00A-1926-48C9-B0AC-62AF8DF396F2}"/>
              </a:ext>
            </a:extLst>
          </p:cNvPr>
          <p:cNvSpPr/>
          <p:nvPr/>
        </p:nvSpPr>
        <p:spPr bwMode="gray">
          <a:xfrm rot="10800000" flipV="1">
            <a:off x="9041519" y="605027"/>
            <a:ext cx="212436" cy="757382"/>
          </a:xfrm>
          <a:prstGeom prst="downArrow">
            <a:avLst/>
          </a:prstGeom>
          <a:noFill/>
          <a:ln w="2540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Arrow: Down 16">
            <a:extLst>
              <a:ext uri="{FF2B5EF4-FFF2-40B4-BE49-F238E27FC236}">
                <a16:creationId xmlns:a16="http://schemas.microsoft.com/office/drawing/2014/main" id="{C342866A-E004-40A7-8C92-E745BAB8F72C}"/>
              </a:ext>
            </a:extLst>
          </p:cNvPr>
          <p:cNvSpPr/>
          <p:nvPr/>
        </p:nvSpPr>
        <p:spPr bwMode="gray">
          <a:xfrm rot="16200000">
            <a:off x="7121064" y="5712783"/>
            <a:ext cx="212436" cy="757382"/>
          </a:xfrm>
          <a:prstGeom prst="downArrow">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7825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title"/>
          </p:nvPr>
        </p:nvSpPr>
        <p:spPr bwMode="invGray"/>
        <p:txBody>
          <a:bodyPr/>
          <a:lstStyle/>
          <a:p>
            <a:r>
              <a:rPr lang="en-US" dirty="0">
                <a:solidFill>
                  <a:schemeClr val="accent1"/>
                </a:solidFill>
              </a:rPr>
              <a:t>Technical stuff</a:t>
            </a:r>
            <a:endParaRPr lang="de-DE" dirty="0">
              <a:solidFill>
                <a:schemeClr val="accent1"/>
              </a:solidFill>
            </a:endParaRPr>
          </a:p>
        </p:txBody>
      </p:sp>
      <p:pic>
        <p:nvPicPr>
          <p:cNvPr id="8" name="Picture 7">
            <a:extLst>
              <a:ext uri="{FF2B5EF4-FFF2-40B4-BE49-F238E27FC236}">
                <a16:creationId xmlns:a16="http://schemas.microsoft.com/office/drawing/2014/main" id="{91A4D4EA-47C6-4A90-ACCF-F56EDE19C111}"/>
              </a:ext>
            </a:extLst>
          </p:cNvPr>
          <p:cNvPicPr>
            <a:picLocks noChangeAspect="1"/>
          </p:cNvPicPr>
          <p:nvPr/>
        </p:nvPicPr>
        <p:blipFill>
          <a:blip r:embed="rId3"/>
          <a:stretch>
            <a:fillRect/>
          </a:stretch>
        </p:blipFill>
        <p:spPr>
          <a:xfrm>
            <a:off x="9937404" y="4969151"/>
            <a:ext cx="1969771" cy="997197"/>
          </a:xfrm>
          <a:prstGeom prst="rect">
            <a:avLst/>
          </a:prstGeom>
        </p:spPr>
      </p:pic>
      <p:pic>
        <p:nvPicPr>
          <p:cNvPr id="6" name="Picture Placeholder 5">
            <a:extLst>
              <a:ext uri="{FF2B5EF4-FFF2-40B4-BE49-F238E27FC236}">
                <a16:creationId xmlns:a16="http://schemas.microsoft.com/office/drawing/2014/main" id="{F4EC0208-1841-44E9-AB41-24AD8F46AD15}"/>
              </a:ext>
            </a:extLst>
          </p:cNvPr>
          <p:cNvPicPr>
            <a:picLocks noGrp="1" noChangeAspect="1"/>
          </p:cNvPicPr>
          <p:nvPr>
            <p:ph type="pic" sz="quarter" idx="12"/>
          </p:nvPr>
        </p:nvPicPr>
        <p:blipFill>
          <a:blip r:embed="rId4"/>
          <a:srcRect t="28895" b="28895"/>
          <a:stretch>
            <a:fillRect/>
          </a:stretch>
        </p:blipFill>
        <p:spPr/>
      </p:pic>
    </p:spTree>
    <p:extLst>
      <p:ext uri="{BB962C8B-B14F-4D97-AF65-F5344CB8AC3E}">
        <p14:creationId xmlns:p14="http://schemas.microsoft.com/office/powerpoint/2010/main" val="47363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A15213-E8E1-4A5C-8733-1AF3BEC87D97}"/>
              </a:ext>
            </a:extLst>
          </p:cNvPr>
          <p:cNvSpPr>
            <a:spLocks noGrp="1"/>
          </p:cNvSpPr>
          <p:nvPr>
            <p:ph type="ctrTitle"/>
          </p:nvPr>
        </p:nvSpPr>
        <p:spPr/>
        <p:txBody>
          <a:bodyPr/>
          <a:lstStyle/>
          <a:p>
            <a:r>
              <a:rPr lang="en-US" dirty="0"/>
              <a:t>Any programming language</a:t>
            </a:r>
            <a:endParaRPr lang="en-GB" dirty="0"/>
          </a:p>
        </p:txBody>
      </p:sp>
      <p:sp>
        <p:nvSpPr>
          <p:cNvPr id="9" name="Title 6">
            <a:extLst>
              <a:ext uri="{FF2B5EF4-FFF2-40B4-BE49-F238E27FC236}">
                <a16:creationId xmlns:a16="http://schemas.microsoft.com/office/drawing/2014/main" id="{DBE177D1-FD55-4A2A-861C-AB309E382A0B}"/>
              </a:ext>
            </a:extLst>
          </p:cNvPr>
          <p:cNvSpPr txBox="1">
            <a:spLocks/>
          </p:cNvSpPr>
          <p:nvPr/>
        </p:nvSpPr>
        <p:spPr bwMode="black">
          <a:xfrm>
            <a:off x="504000" y="2178182"/>
            <a:ext cx="11185200" cy="677108"/>
          </a:xfrm>
          <a:prstGeom prst="rect">
            <a:avLst/>
          </a:prstGeom>
        </p:spPr>
        <p:txBody>
          <a:bodyPr vert="horz" wrap="square" lIns="0" tIns="0" rIns="0" bIns="0" rtlCol="0" anchor="t"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dirty="0"/>
              <a:t>Any technology</a:t>
            </a:r>
            <a:endParaRPr lang="en-GB" dirty="0"/>
          </a:p>
        </p:txBody>
      </p:sp>
      <p:sp>
        <p:nvSpPr>
          <p:cNvPr id="14" name="Title 6">
            <a:extLst>
              <a:ext uri="{FF2B5EF4-FFF2-40B4-BE49-F238E27FC236}">
                <a16:creationId xmlns:a16="http://schemas.microsoft.com/office/drawing/2014/main" id="{60032FBA-9B1A-479A-B259-24757D799219}"/>
              </a:ext>
            </a:extLst>
          </p:cNvPr>
          <p:cNvSpPr txBox="1">
            <a:spLocks/>
          </p:cNvSpPr>
          <p:nvPr/>
        </p:nvSpPr>
        <p:spPr bwMode="black">
          <a:xfrm>
            <a:off x="504000" y="5026020"/>
            <a:ext cx="11185200" cy="677108"/>
          </a:xfrm>
          <a:prstGeom prst="rect">
            <a:avLst/>
          </a:prstGeom>
        </p:spPr>
        <p:txBody>
          <a:bodyPr vert="horz" wrap="square" lIns="0" tIns="0" rIns="0" bIns="0" rtlCol="0" anchor="t"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dirty="0">
                <a:solidFill>
                  <a:srgbClr val="FFC000"/>
                </a:solidFill>
              </a:rPr>
              <a:t>Bonus</a:t>
            </a:r>
            <a:r>
              <a:rPr lang="en-US" dirty="0"/>
              <a:t> - Deploy to </a:t>
            </a:r>
            <a:r>
              <a:rPr lang="en-US" dirty="0" err="1"/>
              <a:t>CloudFoundry</a:t>
            </a:r>
            <a:endParaRPr lang="en-GB" dirty="0"/>
          </a:p>
        </p:txBody>
      </p:sp>
      <p:sp>
        <p:nvSpPr>
          <p:cNvPr id="5" name="Title 6">
            <a:extLst>
              <a:ext uri="{FF2B5EF4-FFF2-40B4-BE49-F238E27FC236}">
                <a16:creationId xmlns:a16="http://schemas.microsoft.com/office/drawing/2014/main" id="{8DF891F5-B26F-4372-9503-C006DAB30A15}"/>
              </a:ext>
            </a:extLst>
          </p:cNvPr>
          <p:cNvSpPr txBox="1">
            <a:spLocks/>
          </p:cNvSpPr>
          <p:nvPr/>
        </p:nvSpPr>
        <p:spPr bwMode="black">
          <a:xfrm>
            <a:off x="504000" y="2924993"/>
            <a:ext cx="11185200" cy="677108"/>
          </a:xfrm>
          <a:prstGeom prst="rect">
            <a:avLst/>
          </a:prstGeom>
        </p:spPr>
        <p:txBody>
          <a:bodyPr vert="horz" wrap="square" lIns="0" tIns="0" rIns="0" bIns="0" rtlCol="0" anchor="t"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dirty="0"/>
              <a:t>As long as it is ABAP</a:t>
            </a:r>
            <a:endParaRPr lang="en-GB" dirty="0"/>
          </a:p>
        </p:txBody>
      </p:sp>
      <p:sp>
        <p:nvSpPr>
          <p:cNvPr id="6" name="Rounded Rectangle 2">
            <a:extLst>
              <a:ext uri="{FF2B5EF4-FFF2-40B4-BE49-F238E27FC236}">
                <a16:creationId xmlns:a16="http://schemas.microsoft.com/office/drawing/2014/main" id="{29E03195-0F7B-4E40-9AE9-007F2A21464A}"/>
              </a:ext>
            </a:extLst>
          </p:cNvPr>
          <p:cNvSpPr/>
          <p:nvPr/>
        </p:nvSpPr>
        <p:spPr bwMode="gray">
          <a:xfrm rot="600000">
            <a:off x="1338080" y="3215794"/>
            <a:ext cx="4273159" cy="637601"/>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144000" tIns="72000" rIns="144000" bIns="72000" rtlCol="0" anchor="ctr">
            <a:spAutoFit/>
          </a:bodyPr>
          <a:lstStyle/>
          <a:p>
            <a:pPr algn="ctr" fontAlgn="base">
              <a:spcBef>
                <a:spcPct val="50000"/>
              </a:spcBef>
              <a:spcAft>
                <a:spcPct val="0"/>
              </a:spcAft>
              <a:buClr>
                <a:srgbClr val="F0AB00"/>
              </a:buClr>
              <a:buSzPct val="80000"/>
            </a:pPr>
            <a:r>
              <a:rPr lang="en-US" sz="2800" kern="0">
                <a:solidFill>
                  <a:srgbClr val="FFFFFF"/>
                </a:solidFill>
                <a:ea typeface="Arial Unicode MS" pitchFamily="34" charset="-128"/>
                <a:cs typeface="Arial Unicode MS" pitchFamily="34" charset="-128"/>
                <a:sym typeface="Arial"/>
              </a:rPr>
              <a:t>Kidding</a:t>
            </a:r>
            <a:endParaRPr lang="en-US" sz="2800" kern="0" dirty="0">
              <a:solidFill>
                <a:srgbClr val="FFFFFF"/>
              </a:solidFill>
              <a:ea typeface="Arial Unicode MS" pitchFamily="34" charset="-128"/>
              <a:cs typeface="Arial Unicode MS" pitchFamily="34" charset="-128"/>
              <a:sym typeface="Arial"/>
            </a:endParaRPr>
          </a:p>
        </p:txBody>
      </p:sp>
    </p:spTree>
    <p:extLst>
      <p:ext uri="{BB962C8B-B14F-4D97-AF65-F5344CB8AC3E}">
        <p14:creationId xmlns:p14="http://schemas.microsoft.com/office/powerpoint/2010/main" val="212798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 calcmode="lin" valueType="num">
                                      <p:cBhvr>
                                        <p:cTn id="18" dur="500" fill="hold"/>
                                        <p:tgtEl>
                                          <p:spTgt spid="6"/>
                                        </p:tgtEl>
                                        <p:attrNameLst>
                                          <p:attrName>style.rotation</p:attrName>
                                        </p:attrNameLst>
                                      </p:cBhvr>
                                      <p:tavLst>
                                        <p:tav tm="0">
                                          <p:val>
                                            <p:fltVal val="90"/>
                                          </p:val>
                                        </p:tav>
                                        <p:tav tm="100000">
                                          <p:val>
                                            <p:fltVal val="0"/>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5"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CF2720D-BDF8-4F64-A4C9-10D8298DF625}"/>
              </a:ext>
            </a:extLst>
          </p:cNvPr>
          <p:cNvSpPr>
            <a:spLocks noGrp="1"/>
          </p:cNvSpPr>
          <p:nvPr>
            <p:ph type="pic" sz="quarter" idx="12"/>
          </p:nvPr>
        </p:nvSpPr>
        <p:spPr/>
      </p:sp>
      <p:sp>
        <p:nvSpPr>
          <p:cNvPr id="4" name="Title 3">
            <a:extLst>
              <a:ext uri="{FF2B5EF4-FFF2-40B4-BE49-F238E27FC236}">
                <a16:creationId xmlns:a16="http://schemas.microsoft.com/office/drawing/2014/main" id="{E30A5889-E5EE-4B6B-95E0-E7F8F945D2ED}"/>
              </a:ext>
            </a:extLst>
          </p:cNvPr>
          <p:cNvSpPr>
            <a:spLocks noGrp="1"/>
          </p:cNvSpPr>
          <p:nvPr>
            <p:ph type="ctrTitle"/>
          </p:nvPr>
        </p:nvSpPr>
        <p:spPr/>
        <p:txBody>
          <a:bodyPr/>
          <a:lstStyle/>
          <a:p>
            <a:endParaRPr lang="en-GB"/>
          </a:p>
        </p:txBody>
      </p:sp>
      <p:pic>
        <p:nvPicPr>
          <p:cNvPr id="6" name="Picture 2" descr="enter image description here">
            <a:extLst>
              <a:ext uri="{FF2B5EF4-FFF2-40B4-BE49-F238E27FC236}">
                <a16:creationId xmlns:a16="http://schemas.microsoft.com/office/drawing/2014/main" id="{9ED35B99-92FD-4838-A03C-36CE90B9A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165" y="0"/>
            <a:ext cx="9872870" cy="7108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736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ivider"/>
          <p:cNvSpPr>
            <a:spLocks noGrp="1"/>
          </p:cNvSpPr>
          <p:nvPr>
            <p:ph type="ctrTitle"/>
          </p:nvPr>
        </p:nvSpPr>
        <p:spPr>
          <a:xfrm>
            <a:off x="3577987" y="2747227"/>
            <a:ext cx="3491925" cy="677108"/>
          </a:xfrm>
        </p:spPr>
        <p:txBody>
          <a:bodyPr/>
          <a:lstStyle/>
          <a:p>
            <a:r>
              <a:rPr lang="en-US" sz="5000" dirty="0"/>
              <a:t>20 </a:t>
            </a:r>
            <a:r>
              <a:rPr lang="en-US" sz="5000" dirty="0">
                <a:solidFill>
                  <a:schemeClr val="accent1"/>
                </a:solidFill>
              </a:rPr>
              <a:t>mentors</a:t>
            </a:r>
          </a:p>
        </p:txBody>
      </p:sp>
      <p:sp>
        <p:nvSpPr>
          <p:cNvPr id="3" name="Divider">
            <a:extLst>
              <a:ext uri="{FF2B5EF4-FFF2-40B4-BE49-F238E27FC236}">
                <a16:creationId xmlns:a16="http://schemas.microsoft.com/office/drawing/2014/main" id="{952ADD56-EEE5-4575-8F7D-F6E9DD2DDFBE}"/>
              </a:ext>
            </a:extLst>
          </p:cNvPr>
          <p:cNvSpPr txBox="1">
            <a:spLocks/>
          </p:cNvSpPr>
          <p:nvPr/>
        </p:nvSpPr>
        <p:spPr bwMode="black">
          <a:xfrm>
            <a:off x="213486" y="2747227"/>
            <a:ext cx="2848800"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5000" dirty="0"/>
              <a:t>12 </a:t>
            </a:r>
            <a:r>
              <a:rPr lang="en-US" sz="5000" dirty="0">
                <a:solidFill>
                  <a:schemeClr val="accent1"/>
                </a:solidFill>
              </a:rPr>
              <a:t>teams</a:t>
            </a:r>
          </a:p>
        </p:txBody>
      </p:sp>
      <p:sp>
        <p:nvSpPr>
          <p:cNvPr id="4" name="Divider">
            <a:extLst>
              <a:ext uri="{FF2B5EF4-FFF2-40B4-BE49-F238E27FC236}">
                <a16:creationId xmlns:a16="http://schemas.microsoft.com/office/drawing/2014/main" id="{C2C35388-A907-4C64-886A-AB88887F447D}"/>
              </a:ext>
            </a:extLst>
          </p:cNvPr>
          <p:cNvSpPr txBox="1">
            <a:spLocks/>
          </p:cNvSpPr>
          <p:nvPr/>
        </p:nvSpPr>
        <p:spPr bwMode="black">
          <a:xfrm>
            <a:off x="7585613" y="2747227"/>
            <a:ext cx="4265296"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5000" dirty="0"/>
              <a:t>35 </a:t>
            </a:r>
            <a:r>
              <a:rPr lang="en-US" sz="5000" dirty="0">
                <a:solidFill>
                  <a:schemeClr val="accent1"/>
                </a:solidFill>
              </a:rPr>
              <a:t>volunteers</a:t>
            </a:r>
          </a:p>
        </p:txBody>
      </p:sp>
      <p:sp>
        <p:nvSpPr>
          <p:cNvPr id="5" name="Divider">
            <a:extLst>
              <a:ext uri="{FF2B5EF4-FFF2-40B4-BE49-F238E27FC236}">
                <a16:creationId xmlns:a16="http://schemas.microsoft.com/office/drawing/2014/main" id="{D38619AB-C012-411A-8B48-36284DA71FD6}"/>
              </a:ext>
            </a:extLst>
          </p:cNvPr>
          <p:cNvSpPr txBox="1">
            <a:spLocks/>
          </p:cNvSpPr>
          <p:nvPr/>
        </p:nvSpPr>
        <p:spPr bwMode="black">
          <a:xfrm>
            <a:off x="213486" y="3308369"/>
            <a:ext cx="2848799" cy="557629"/>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1500" dirty="0"/>
              <a:t>Ready to challenge themselves</a:t>
            </a:r>
          </a:p>
        </p:txBody>
      </p:sp>
      <p:sp>
        <p:nvSpPr>
          <p:cNvPr id="6" name="Divider">
            <a:extLst>
              <a:ext uri="{FF2B5EF4-FFF2-40B4-BE49-F238E27FC236}">
                <a16:creationId xmlns:a16="http://schemas.microsoft.com/office/drawing/2014/main" id="{C570D16E-F95B-4136-B26F-A01EFBDACC7E}"/>
              </a:ext>
            </a:extLst>
          </p:cNvPr>
          <p:cNvSpPr txBox="1">
            <a:spLocks/>
          </p:cNvSpPr>
          <p:nvPr/>
        </p:nvSpPr>
        <p:spPr bwMode="black">
          <a:xfrm>
            <a:off x="4338985" y="3313033"/>
            <a:ext cx="1604615" cy="557629"/>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1500" dirty="0"/>
              <a:t>Eager to help you</a:t>
            </a:r>
          </a:p>
        </p:txBody>
      </p:sp>
      <p:sp>
        <p:nvSpPr>
          <p:cNvPr id="7" name="Divider">
            <a:extLst>
              <a:ext uri="{FF2B5EF4-FFF2-40B4-BE49-F238E27FC236}">
                <a16:creationId xmlns:a16="http://schemas.microsoft.com/office/drawing/2014/main" id="{D47FD7F6-D045-4B0A-B9D9-53A1F86E53B4}"/>
              </a:ext>
            </a:extLst>
          </p:cNvPr>
          <p:cNvSpPr txBox="1">
            <a:spLocks/>
          </p:cNvSpPr>
          <p:nvPr/>
        </p:nvSpPr>
        <p:spPr bwMode="black">
          <a:xfrm>
            <a:off x="7716390" y="3313032"/>
            <a:ext cx="4003741" cy="557629"/>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1500" dirty="0"/>
              <a:t>Prepared to promise you a great experience</a:t>
            </a:r>
          </a:p>
        </p:txBody>
      </p:sp>
    </p:spTree>
    <p:extLst>
      <p:ext uri="{BB962C8B-B14F-4D97-AF65-F5344CB8AC3E}">
        <p14:creationId xmlns:p14="http://schemas.microsoft.com/office/powerpoint/2010/main" val="799205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C2C35388-A907-4C64-886A-AB88887F447D}"/>
              </a:ext>
            </a:extLst>
          </p:cNvPr>
          <p:cNvSpPr txBox="1">
            <a:spLocks/>
          </p:cNvSpPr>
          <p:nvPr/>
        </p:nvSpPr>
        <p:spPr bwMode="black">
          <a:xfrm>
            <a:off x="7454836" y="2751892"/>
            <a:ext cx="4526852"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endParaRPr lang="en-US" sz="6000" dirty="0">
              <a:solidFill>
                <a:schemeClr val="accent1"/>
              </a:solidFill>
            </a:endParaRPr>
          </a:p>
        </p:txBody>
      </p:sp>
      <p:sp>
        <p:nvSpPr>
          <p:cNvPr id="17" name="Divider">
            <a:extLst>
              <a:ext uri="{FF2B5EF4-FFF2-40B4-BE49-F238E27FC236}">
                <a16:creationId xmlns:a16="http://schemas.microsoft.com/office/drawing/2014/main" id="{6C70EC63-966E-4DBA-8EC3-A472A1B5BEE7}"/>
              </a:ext>
            </a:extLst>
          </p:cNvPr>
          <p:cNvSpPr txBox="1">
            <a:spLocks/>
          </p:cNvSpPr>
          <p:nvPr/>
        </p:nvSpPr>
        <p:spPr bwMode="black">
          <a:xfrm>
            <a:off x="3828807" y="3516640"/>
            <a:ext cx="7507885"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endParaRPr lang="en-US" sz="3200" dirty="0"/>
          </a:p>
        </p:txBody>
      </p:sp>
      <p:sp>
        <p:nvSpPr>
          <p:cNvPr id="2" name="TextBox 1">
            <a:extLst>
              <a:ext uri="{FF2B5EF4-FFF2-40B4-BE49-F238E27FC236}">
                <a16:creationId xmlns:a16="http://schemas.microsoft.com/office/drawing/2014/main" id="{4096933A-79A9-4342-BDD5-8DFE3F67ACAE}"/>
              </a:ext>
            </a:extLst>
          </p:cNvPr>
          <p:cNvSpPr txBox="1"/>
          <p:nvPr/>
        </p:nvSpPr>
        <p:spPr>
          <a:xfrm>
            <a:off x="371061" y="278296"/>
            <a:ext cx="10084904"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3600" b="1" kern="0" dirty="0">
                <a:latin typeface="+mj-lt"/>
                <a:ea typeface="Arial Unicode MS" pitchFamily="34" charset="-128"/>
                <a:cs typeface="Arial Unicode MS" pitchFamily="34" charset="-128"/>
              </a:rPr>
              <a:t>Support Infrastructure</a:t>
            </a:r>
            <a:endParaRPr lang="en-GB" sz="3600" b="1" kern="0" dirty="0" err="1">
              <a:latin typeface="+mj-lt"/>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6C6B1210-B957-4F55-8CC2-3207F1707645}"/>
              </a:ext>
            </a:extLst>
          </p:cNvPr>
          <p:cNvPicPr>
            <a:picLocks noChangeAspect="1"/>
          </p:cNvPicPr>
          <p:nvPr/>
        </p:nvPicPr>
        <p:blipFill>
          <a:blip r:embed="rId3"/>
          <a:stretch>
            <a:fillRect/>
          </a:stretch>
        </p:blipFill>
        <p:spPr>
          <a:xfrm>
            <a:off x="4668837" y="2000250"/>
            <a:ext cx="2857500" cy="2857500"/>
          </a:xfrm>
          <a:prstGeom prst="rect">
            <a:avLst/>
          </a:prstGeom>
        </p:spPr>
      </p:pic>
    </p:spTree>
    <p:extLst>
      <p:ext uri="{BB962C8B-B14F-4D97-AF65-F5344CB8AC3E}">
        <p14:creationId xmlns:p14="http://schemas.microsoft.com/office/powerpoint/2010/main" val="1103471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C2C35388-A907-4C64-886A-AB88887F447D}"/>
              </a:ext>
            </a:extLst>
          </p:cNvPr>
          <p:cNvSpPr txBox="1">
            <a:spLocks/>
          </p:cNvSpPr>
          <p:nvPr/>
        </p:nvSpPr>
        <p:spPr bwMode="black">
          <a:xfrm>
            <a:off x="7454836" y="2751892"/>
            <a:ext cx="4526852"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endParaRPr lang="en-US" sz="6000" dirty="0">
              <a:solidFill>
                <a:schemeClr val="accent1"/>
              </a:solidFill>
            </a:endParaRPr>
          </a:p>
        </p:txBody>
      </p:sp>
      <p:sp>
        <p:nvSpPr>
          <p:cNvPr id="17" name="Divider">
            <a:extLst>
              <a:ext uri="{FF2B5EF4-FFF2-40B4-BE49-F238E27FC236}">
                <a16:creationId xmlns:a16="http://schemas.microsoft.com/office/drawing/2014/main" id="{6C70EC63-966E-4DBA-8EC3-A472A1B5BEE7}"/>
              </a:ext>
            </a:extLst>
          </p:cNvPr>
          <p:cNvSpPr txBox="1">
            <a:spLocks/>
          </p:cNvSpPr>
          <p:nvPr/>
        </p:nvSpPr>
        <p:spPr bwMode="black">
          <a:xfrm>
            <a:off x="3828807" y="3516640"/>
            <a:ext cx="7507885"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endParaRPr lang="en-US" sz="3200" dirty="0"/>
          </a:p>
        </p:txBody>
      </p:sp>
      <p:pic>
        <p:nvPicPr>
          <p:cNvPr id="2" name="Picture 1">
            <a:extLst>
              <a:ext uri="{FF2B5EF4-FFF2-40B4-BE49-F238E27FC236}">
                <a16:creationId xmlns:a16="http://schemas.microsoft.com/office/drawing/2014/main" id="{00CECCF4-DBC2-4F9F-BEFC-3496ABC8A853}"/>
              </a:ext>
            </a:extLst>
          </p:cNvPr>
          <p:cNvPicPr>
            <a:picLocks noChangeAspect="1"/>
          </p:cNvPicPr>
          <p:nvPr/>
        </p:nvPicPr>
        <p:blipFill>
          <a:blip r:embed="rId3"/>
          <a:stretch>
            <a:fillRect/>
          </a:stretch>
        </p:blipFill>
        <p:spPr>
          <a:xfrm>
            <a:off x="363537" y="295275"/>
            <a:ext cx="11468100" cy="6267450"/>
          </a:xfrm>
          <a:prstGeom prst="rect">
            <a:avLst/>
          </a:prstGeom>
        </p:spPr>
      </p:pic>
    </p:spTree>
    <p:extLst>
      <p:ext uri="{BB962C8B-B14F-4D97-AF65-F5344CB8AC3E}">
        <p14:creationId xmlns:p14="http://schemas.microsoft.com/office/powerpoint/2010/main" val="33492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title"/>
          </p:nvPr>
        </p:nvSpPr>
        <p:spPr bwMode="invGray"/>
        <p:txBody>
          <a:bodyPr/>
          <a:lstStyle/>
          <a:p>
            <a:r>
              <a:rPr lang="en-US" dirty="0">
                <a:solidFill>
                  <a:schemeClr val="accent1"/>
                </a:solidFill>
              </a:rPr>
              <a:t>Requirements</a:t>
            </a:r>
            <a:endParaRPr lang="de-DE" dirty="0">
              <a:solidFill>
                <a:schemeClr val="accent1"/>
              </a:solidFill>
            </a:endParaRPr>
          </a:p>
        </p:txBody>
      </p:sp>
      <p:pic>
        <p:nvPicPr>
          <p:cNvPr id="8" name="Picture 7">
            <a:extLst>
              <a:ext uri="{FF2B5EF4-FFF2-40B4-BE49-F238E27FC236}">
                <a16:creationId xmlns:a16="http://schemas.microsoft.com/office/drawing/2014/main" id="{91A4D4EA-47C6-4A90-ACCF-F56EDE19C111}"/>
              </a:ext>
            </a:extLst>
          </p:cNvPr>
          <p:cNvPicPr>
            <a:picLocks noChangeAspect="1"/>
          </p:cNvPicPr>
          <p:nvPr/>
        </p:nvPicPr>
        <p:blipFill>
          <a:blip r:embed="rId3"/>
          <a:stretch>
            <a:fillRect/>
          </a:stretch>
        </p:blipFill>
        <p:spPr>
          <a:xfrm>
            <a:off x="9937404" y="4969151"/>
            <a:ext cx="1969771" cy="997197"/>
          </a:xfrm>
          <a:prstGeom prst="rect">
            <a:avLst/>
          </a:prstGeom>
        </p:spPr>
      </p:pic>
      <p:pic>
        <p:nvPicPr>
          <p:cNvPr id="6" name="Picture Placeholder 5">
            <a:extLst>
              <a:ext uri="{FF2B5EF4-FFF2-40B4-BE49-F238E27FC236}">
                <a16:creationId xmlns:a16="http://schemas.microsoft.com/office/drawing/2014/main" id="{F4EC0208-1841-44E9-AB41-24AD8F46AD15}"/>
              </a:ext>
            </a:extLst>
          </p:cNvPr>
          <p:cNvPicPr>
            <a:picLocks noGrp="1" noChangeAspect="1"/>
          </p:cNvPicPr>
          <p:nvPr>
            <p:ph type="pic" sz="quarter" idx="12"/>
          </p:nvPr>
        </p:nvPicPr>
        <p:blipFill>
          <a:blip r:embed="rId4"/>
          <a:srcRect t="28895" b="28895"/>
          <a:stretch>
            <a:fillRect/>
          </a:stretch>
        </p:blipFill>
        <p:spPr/>
      </p:pic>
    </p:spTree>
    <p:extLst>
      <p:ext uri="{BB962C8B-B14F-4D97-AF65-F5344CB8AC3E}">
        <p14:creationId xmlns:p14="http://schemas.microsoft.com/office/powerpoint/2010/main" val="3816867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a:extLst>
              <a:ext uri="{FF2B5EF4-FFF2-40B4-BE49-F238E27FC236}">
                <a16:creationId xmlns:a16="http://schemas.microsoft.com/office/drawing/2014/main" id="{952ADD56-EEE5-4575-8F7D-F6E9DD2DDFBE}"/>
              </a:ext>
            </a:extLst>
          </p:cNvPr>
          <p:cNvSpPr txBox="1">
            <a:spLocks/>
          </p:cNvSpPr>
          <p:nvPr/>
        </p:nvSpPr>
        <p:spPr bwMode="black">
          <a:xfrm>
            <a:off x="1772961" y="3483438"/>
            <a:ext cx="1722072"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pPr algn="r"/>
            <a:r>
              <a:rPr lang="en-US" sz="3200" dirty="0">
                <a:solidFill>
                  <a:schemeClr val="accent1"/>
                </a:solidFill>
              </a:rPr>
              <a:t>observe</a:t>
            </a:r>
          </a:p>
        </p:txBody>
      </p:sp>
      <p:sp>
        <p:nvSpPr>
          <p:cNvPr id="4" name="Divider">
            <a:extLst>
              <a:ext uri="{FF2B5EF4-FFF2-40B4-BE49-F238E27FC236}">
                <a16:creationId xmlns:a16="http://schemas.microsoft.com/office/drawing/2014/main" id="{C2C35388-A907-4C64-886A-AB88887F447D}"/>
              </a:ext>
            </a:extLst>
          </p:cNvPr>
          <p:cNvSpPr txBox="1">
            <a:spLocks/>
          </p:cNvSpPr>
          <p:nvPr/>
        </p:nvSpPr>
        <p:spPr bwMode="black">
          <a:xfrm>
            <a:off x="7454836" y="2751892"/>
            <a:ext cx="4526852"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endParaRPr lang="en-US" sz="6000" dirty="0">
              <a:solidFill>
                <a:schemeClr val="accent1"/>
              </a:solidFill>
            </a:endParaRPr>
          </a:p>
        </p:txBody>
      </p:sp>
      <p:sp>
        <p:nvSpPr>
          <p:cNvPr id="8" name="Agenda">
            <a:extLst>
              <a:ext uri="{FF2B5EF4-FFF2-40B4-BE49-F238E27FC236}">
                <a16:creationId xmlns:a16="http://schemas.microsoft.com/office/drawing/2014/main" id="{61BBB449-28B5-4C7F-A6CA-3221C23D3EFD}"/>
              </a:ext>
            </a:extLst>
          </p:cNvPr>
          <p:cNvSpPr txBox="1">
            <a:spLocks/>
          </p:cNvSpPr>
          <p:nvPr/>
        </p:nvSpPr>
        <p:spPr bwMode="black">
          <a:xfrm>
            <a:off x="684976" y="370650"/>
            <a:ext cx="10544999" cy="3693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3600" dirty="0"/>
              <a:t>You are required to:</a:t>
            </a:r>
          </a:p>
        </p:txBody>
      </p:sp>
      <p:sp>
        <p:nvSpPr>
          <p:cNvPr id="9" name="Divider">
            <a:extLst>
              <a:ext uri="{FF2B5EF4-FFF2-40B4-BE49-F238E27FC236}">
                <a16:creationId xmlns:a16="http://schemas.microsoft.com/office/drawing/2014/main" id="{BF48DA54-B9A0-43A6-A7AE-2AC95FB52374}"/>
              </a:ext>
            </a:extLst>
          </p:cNvPr>
          <p:cNvSpPr txBox="1">
            <a:spLocks/>
          </p:cNvSpPr>
          <p:nvPr/>
        </p:nvSpPr>
        <p:spPr bwMode="black">
          <a:xfrm>
            <a:off x="1772961" y="2593680"/>
            <a:ext cx="1722072"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pPr algn="r"/>
            <a:r>
              <a:rPr lang="en-US" sz="3200" dirty="0">
                <a:solidFill>
                  <a:schemeClr val="accent1"/>
                </a:solidFill>
              </a:rPr>
              <a:t>manage</a:t>
            </a:r>
          </a:p>
        </p:txBody>
      </p:sp>
      <p:sp>
        <p:nvSpPr>
          <p:cNvPr id="10" name="Divider">
            <a:extLst>
              <a:ext uri="{FF2B5EF4-FFF2-40B4-BE49-F238E27FC236}">
                <a16:creationId xmlns:a16="http://schemas.microsoft.com/office/drawing/2014/main" id="{7747549E-7151-40E6-9219-83E4174CF419}"/>
              </a:ext>
            </a:extLst>
          </p:cNvPr>
          <p:cNvSpPr txBox="1">
            <a:spLocks/>
          </p:cNvSpPr>
          <p:nvPr/>
        </p:nvSpPr>
        <p:spPr bwMode="black">
          <a:xfrm>
            <a:off x="1772963" y="4371766"/>
            <a:ext cx="1722072"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pPr algn="r"/>
            <a:r>
              <a:rPr lang="en-US" sz="3200" dirty="0">
                <a:solidFill>
                  <a:schemeClr val="accent1"/>
                </a:solidFill>
              </a:rPr>
              <a:t>optimize</a:t>
            </a:r>
          </a:p>
        </p:txBody>
      </p:sp>
      <p:sp>
        <p:nvSpPr>
          <p:cNvPr id="14" name="Divider">
            <a:extLst>
              <a:ext uri="{FF2B5EF4-FFF2-40B4-BE49-F238E27FC236}">
                <a16:creationId xmlns:a16="http://schemas.microsoft.com/office/drawing/2014/main" id="{625BB657-163F-4DD8-AAA8-46389FF3592A}"/>
              </a:ext>
            </a:extLst>
          </p:cNvPr>
          <p:cNvSpPr txBox="1">
            <a:spLocks/>
          </p:cNvSpPr>
          <p:nvPr/>
        </p:nvSpPr>
        <p:spPr bwMode="black">
          <a:xfrm>
            <a:off x="1772963" y="1720990"/>
            <a:ext cx="1722072"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pPr algn="r"/>
            <a:r>
              <a:rPr lang="en-US" sz="3200" dirty="0">
                <a:solidFill>
                  <a:schemeClr val="accent1"/>
                </a:solidFill>
              </a:rPr>
              <a:t>visualize</a:t>
            </a:r>
          </a:p>
        </p:txBody>
      </p:sp>
      <p:sp>
        <p:nvSpPr>
          <p:cNvPr id="15" name="Divider">
            <a:extLst>
              <a:ext uri="{FF2B5EF4-FFF2-40B4-BE49-F238E27FC236}">
                <a16:creationId xmlns:a16="http://schemas.microsoft.com/office/drawing/2014/main" id="{742D01E0-4CA2-41D1-BA7E-1779C1B730BE}"/>
              </a:ext>
            </a:extLst>
          </p:cNvPr>
          <p:cNvSpPr txBox="1">
            <a:spLocks/>
          </p:cNvSpPr>
          <p:nvPr/>
        </p:nvSpPr>
        <p:spPr bwMode="black">
          <a:xfrm>
            <a:off x="3828806" y="3483438"/>
            <a:ext cx="7507885"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3200" dirty="0"/>
              <a:t>the evolution of business key figures</a:t>
            </a:r>
          </a:p>
        </p:txBody>
      </p:sp>
      <p:sp>
        <p:nvSpPr>
          <p:cNvPr id="16" name="Divider">
            <a:extLst>
              <a:ext uri="{FF2B5EF4-FFF2-40B4-BE49-F238E27FC236}">
                <a16:creationId xmlns:a16="http://schemas.microsoft.com/office/drawing/2014/main" id="{80E8CDE3-DA5A-434D-ABF9-8F29A30E26AB}"/>
              </a:ext>
            </a:extLst>
          </p:cNvPr>
          <p:cNvSpPr txBox="1">
            <a:spLocks/>
          </p:cNvSpPr>
          <p:nvPr/>
        </p:nvSpPr>
        <p:spPr bwMode="black">
          <a:xfrm>
            <a:off x="3828808" y="4371766"/>
            <a:ext cx="7507885"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3200" dirty="0"/>
              <a:t>storage and products availability</a:t>
            </a:r>
          </a:p>
        </p:txBody>
      </p:sp>
      <p:sp>
        <p:nvSpPr>
          <p:cNvPr id="17" name="Divider">
            <a:extLst>
              <a:ext uri="{FF2B5EF4-FFF2-40B4-BE49-F238E27FC236}">
                <a16:creationId xmlns:a16="http://schemas.microsoft.com/office/drawing/2014/main" id="{6C70EC63-966E-4DBA-8EC3-A472A1B5BEE7}"/>
              </a:ext>
            </a:extLst>
          </p:cNvPr>
          <p:cNvSpPr txBox="1">
            <a:spLocks/>
          </p:cNvSpPr>
          <p:nvPr/>
        </p:nvSpPr>
        <p:spPr bwMode="black">
          <a:xfrm>
            <a:off x="3828807" y="3516640"/>
            <a:ext cx="7507885"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endParaRPr lang="en-US" sz="3200" dirty="0"/>
          </a:p>
        </p:txBody>
      </p:sp>
      <p:sp>
        <p:nvSpPr>
          <p:cNvPr id="18" name="Divider">
            <a:extLst>
              <a:ext uri="{FF2B5EF4-FFF2-40B4-BE49-F238E27FC236}">
                <a16:creationId xmlns:a16="http://schemas.microsoft.com/office/drawing/2014/main" id="{83A2937D-B764-455E-A9BD-862CE452D20A}"/>
              </a:ext>
            </a:extLst>
          </p:cNvPr>
          <p:cNvSpPr txBox="1">
            <a:spLocks/>
          </p:cNvSpPr>
          <p:nvPr/>
        </p:nvSpPr>
        <p:spPr bwMode="black">
          <a:xfrm>
            <a:off x="3828804" y="2593680"/>
            <a:ext cx="7507885"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3200" dirty="0"/>
              <a:t>deliveries and stocks </a:t>
            </a:r>
          </a:p>
        </p:txBody>
      </p:sp>
      <p:sp>
        <p:nvSpPr>
          <p:cNvPr id="20" name="Divider">
            <a:extLst>
              <a:ext uri="{FF2B5EF4-FFF2-40B4-BE49-F238E27FC236}">
                <a16:creationId xmlns:a16="http://schemas.microsoft.com/office/drawing/2014/main" id="{8BD96184-EB09-4F89-B918-11D62CE0743E}"/>
              </a:ext>
            </a:extLst>
          </p:cNvPr>
          <p:cNvSpPr txBox="1">
            <a:spLocks/>
          </p:cNvSpPr>
          <p:nvPr/>
        </p:nvSpPr>
        <p:spPr bwMode="black">
          <a:xfrm>
            <a:off x="3828806" y="1720990"/>
            <a:ext cx="7507885"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3200" dirty="0"/>
              <a:t>your own smart warehouse</a:t>
            </a:r>
          </a:p>
        </p:txBody>
      </p:sp>
      <p:sp>
        <p:nvSpPr>
          <p:cNvPr id="21" name="Divider">
            <a:extLst>
              <a:ext uri="{FF2B5EF4-FFF2-40B4-BE49-F238E27FC236}">
                <a16:creationId xmlns:a16="http://schemas.microsoft.com/office/drawing/2014/main" id="{D9BAC374-1118-4306-A27C-C99B411EC8C5}"/>
              </a:ext>
            </a:extLst>
          </p:cNvPr>
          <p:cNvSpPr txBox="1">
            <a:spLocks/>
          </p:cNvSpPr>
          <p:nvPr/>
        </p:nvSpPr>
        <p:spPr bwMode="black">
          <a:xfrm>
            <a:off x="1772963" y="5312290"/>
            <a:ext cx="1722072"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pPr algn="r"/>
            <a:r>
              <a:rPr lang="en-US" sz="3200" dirty="0">
                <a:solidFill>
                  <a:schemeClr val="accent1"/>
                </a:solidFill>
              </a:rPr>
              <a:t>enjoy</a:t>
            </a:r>
          </a:p>
        </p:txBody>
      </p:sp>
      <p:sp>
        <p:nvSpPr>
          <p:cNvPr id="22" name="Divider">
            <a:extLst>
              <a:ext uri="{FF2B5EF4-FFF2-40B4-BE49-F238E27FC236}">
                <a16:creationId xmlns:a16="http://schemas.microsoft.com/office/drawing/2014/main" id="{928EF75F-FEBA-402A-B980-0E0C414621E4}"/>
              </a:ext>
            </a:extLst>
          </p:cNvPr>
          <p:cNvSpPr txBox="1">
            <a:spLocks/>
          </p:cNvSpPr>
          <p:nvPr/>
        </p:nvSpPr>
        <p:spPr bwMode="black">
          <a:xfrm>
            <a:off x="3828806" y="5312290"/>
            <a:ext cx="7507885"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3200" dirty="0"/>
              <a:t>yourselves</a:t>
            </a:r>
          </a:p>
        </p:txBody>
      </p:sp>
    </p:spTree>
    <p:extLst>
      <p:ext uri="{BB962C8B-B14F-4D97-AF65-F5344CB8AC3E}">
        <p14:creationId xmlns:p14="http://schemas.microsoft.com/office/powerpoint/2010/main" val="2187093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C2C35388-A907-4C64-886A-AB88887F447D}"/>
              </a:ext>
            </a:extLst>
          </p:cNvPr>
          <p:cNvSpPr txBox="1">
            <a:spLocks/>
          </p:cNvSpPr>
          <p:nvPr/>
        </p:nvSpPr>
        <p:spPr bwMode="black">
          <a:xfrm>
            <a:off x="7454836" y="2751892"/>
            <a:ext cx="4526852"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endParaRPr lang="en-US" sz="6000" dirty="0">
              <a:solidFill>
                <a:schemeClr val="accent1"/>
              </a:solidFill>
            </a:endParaRPr>
          </a:p>
        </p:txBody>
      </p:sp>
      <p:sp>
        <p:nvSpPr>
          <p:cNvPr id="8" name="Agenda">
            <a:extLst>
              <a:ext uri="{FF2B5EF4-FFF2-40B4-BE49-F238E27FC236}">
                <a16:creationId xmlns:a16="http://schemas.microsoft.com/office/drawing/2014/main" id="{61BBB449-28B5-4C7F-A6CA-3221C23D3EFD}"/>
              </a:ext>
            </a:extLst>
          </p:cNvPr>
          <p:cNvSpPr txBox="1">
            <a:spLocks/>
          </p:cNvSpPr>
          <p:nvPr/>
        </p:nvSpPr>
        <p:spPr bwMode="black">
          <a:xfrm>
            <a:off x="684976" y="370650"/>
            <a:ext cx="10544999" cy="3693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3600" dirty="0"/>
              <a:t>Tasks</a:t>
            </a:r>
          </a:p>
        </p:txBody>
      </p:sp>
      <p:sp>
        <p:nvSpPr>
          <p:cNvPr id="19" name="Agenda">
            <a:extLst>
              <a:ext uri="{FF2B5EF4-FFF2-40B4-BE49-F238E27FC236}">
                <a16:creationId xmlns:a16="http://schemas.microsoft.com/office/drawing/2014/main" id="{C7FA6822-AC11-4DA0-B957-CAD7859BB65B}"/>
              </a:ext>
            </a:extLst>
          </p:cNvPr>
          <p:cNvSpPr txBox="1">
            <a:spLocks/>
          </p:cNvSpPr>
          <p:nvPr/>
        </p:nvSpPr>
        <p:spPr bwMode="black">
          <a:xfrm>
            <a:off x="684975" y="1643270"/>
            <a:ext cx="11149216" cy="4784033"/>
          </a:xfrm>
          <a:prstGeom prst="rect">
            <a:avLst/>
          </a:prstGeom>
        </p:spPr>
        <p:txBody>
          <a:bodyPr vert="horz" wrap="square" lIns="0" tIns="0" rIns="0" bIns="0" rtlCol="0" anchor="t"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pPr marL="514350" indent="-514350">
              <a:buAutoNum type="arabicPeriod"/>
            </a:pPr>
            <a:r>
              <a:rPr lang="en-US" sz="2800" b="0" dirty="0">
                <a:latin typeface="+mn-lt"/>
              </a:rPr>
              <a:t>Get data from the API</a:t>
            </a:r>
          </a:p>
          <a:p>
            <a:pPr marL="514350" indent="-514350">
              <a:buAutoNum type="arabicPeriod"/>
            </a:pPr>
            <a:r>
              <a:rPr lang="en-US" sz="2800" b="0" dirty="0">
                <a:latin typeface="+mn-lt"/>
              </a:rPr>
              <a:t>Visualize of warehouse content </a:t>
            </a:r>
          </a:p>
          <a:p>
            <a:pPr marL="514350" indent="-514350">
              <a:buAutoNum type="arabicPeriod"/>
            </a:pPr>
            <a:r>
              <a:rPr lang="en-US" sz="2800" b="0" dirty="0">
                <a:latin typeface="+mn-lt"/>
              </a:rPr>
              <a:t>Simulate the warehouse operations</a:t>
            </a:r>
          </a:p>
          <a:p>
            <a:pPr marL="514350" indent="-514350">
              <a:buAutoNum type="arabicPeriod"/>
            </a:pPr>
            <a:r>
              <a:rPr lang="en-US" sz="2800" b="0" dirty="0">
                <a:latin typeface="+mn-lt"/>
              </a:rPr>
              <a:t>Calculate KPIs</a:t>
            </a:r>
          </a:p>
          <a:p>
            <a:pPr marL="514350" indent="-514350">
              <a:buAutoNum type="arabicPeriod"/>
            </a:pPr>
            <a:r>
              <a:rPr lang="en-US" sz="2800" b="0" dirty="0">
                <a:latin typeface="+mn-lt"/>
              </a:rPr>
              <a:t>Analytics and visualization</a:t>
            </a:r>
          </a:p>
          <a:p>
            <a:pPr marL="514350" indent="-514350">
              <a:buAutoNum type="arabicPeriod"/>
            </a:pPr>
            <a:r>
              <a:rPr lang="en-US" sz="2800" b="0" dirty="0">
                <a:latin typeface="+mn-lt"/>
              </a:rPr>
              <a:t>Forecast of deliveries</a:t>
            </a:r>
          </a:p>
          <a:p>
            <a:pPr marL="514350" indent="-514350">
              <a:buAutoNum type="arabicPeriod"/>
            </a:pPr>
            <a:r>
              <a:rPr lang="en-US" sz="2800" b="0" dirty="0">
                <a:latin typeface="+mn-lt"/>
              </a:rPr>
              <a:t>Labeling</a:t>
            </a:r>
          </a:p>
          <a:p>
            <a:pPr marL="514350" indent="-514350">
              <a:buAutoNum type="arabicPeriod"/>
            </a:pPr>
            <a:r>
              <a:rPr lang="en-US" sz="2800" b="0" dirty="0">
                <a:latin typeface="+mn-lt"/>
              </a:rPr>
              <a:t>Optimize Product availability</a:t>
            </a:r>
          </a:p>
        </p:txBody>
      </p:sp>
    </p:spTree>
    <p:extLst>
      <p:ext uri="{BB962C8B-B14F-4D97-AF65-F5344CB8AC3E}">
        <p14:creationId xmlns:p14="http://schemas.microsoft.com/office/powerpoint/2010/main" val="281349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C2C35388-A907-4C64-886A-AB88887F447D}"/>
              </a:ext>
            </a:extLst>
          </p:cNvPr>
          <p:cNvSpPr txBox="1">
            <a:spLocks/>
          </p:cNvSpPr>
          <p:nvPr/>
        </p:nvSpPr>
        <p:spPr bwMode="black">
          <a:xfrm>
            <a:off x="7454836" y="2751892"/>
            <a:ext cx="4526852" cy="677108"/>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endParaRPr lang="en-US" sz="6000" dirty="0">
              <a:solidFill>
                <a:schemeClr val="accent1"/>
              </a:solidFill>
            </a:endParaRPr>
          </a:p>
        </p:txBody>
      </p:sp>
      <p:sp>
        <p:nvSpPr>
          <p:cNvPr id="8" name="Agenda">
            <a:extLst>
              <a:ext uri="{FF2B5EF4-FFF2-40B4-BE49-F238E27FC236}">
                <a16:creationId xmlns:a16="http://schemas.microsoft.com/office/drawing/2014/main" id="{61BBB449-28B5-4C7F-A6CA-3221C23D3EFD}"/>
              </a:ext>
            </a:extLst>
          </p:cNvPr>
          <p:cNvSpPr txBox="1">
            <a:spLocks/>
          </p:cNvSpPr>
          <p:nvPr/>
        </p:nvSpPr>
        <p:spPr bwMode="black">
          <a:xfrm>
            <a:off x="684976" y="370650"/>
            <a:ext cx="10544999" cy="3693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3600" dirty="0"/>
              <a:t>Presentation &amp; Pitch</a:t>
            </a:r>
          </a:p>
        </p:txBody>
      </p:sp>
      <p:sp>
        <p:nvSpPr>
          <p:cNvPr id="19" name="Agenda">
            <a:extLst>
              <a:ext uri="{FF2B5EF4-FFF2-40B4-BE49-F238E27FC236}">
                <a16:creationId xmlns:a16="http://schemas.microsoft.com/office/drawing/2014/main" id="{C7FA6822-AC11-4DA0-B957-CAD7859BB65B}"/>
              </a:ext>
            </a:extLst>
          </p:cNvPr>
          <p:cNvSpPr txBox="1">
            <a:spLocks/>
          </p:cNvSpPr>
          <p:nvPr/>
        </p:nvSpPr>
        <p:spPr bwMode="black">
          <a:xfrm>
            <a:off x="684975" y="1643270"/>
            <a:ext cx="11149216" cy="4784033"/>
          </a:xfrm>
          <a:prstGeom prst="rect">
            <a:avLst/>
          </a:prstGeom>
        </p:spPr>
        <p:txBody>
          <a:bodyPr vert="horz" wrap="square" lIns="0" tIns="0" rIns="0" bIns="0" rtlCol="0" anchor="t"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pPr marL="514350" indent="-514350">
              <a:buAutoNum type="arabicPeriod"/>
            </a:pPr>
            <a:r>
              <a:rPr lang="en-US" sz="2800" b="0" dirty="0">
                <a:latin typeface="+mn-lt"/>
              </a:rPr>
              <a:t>Implemented tasks</a:t>
            </a:r>
          </a:p>
          <a:p>
            <a:pPr marL="514350" indent="-514350">
              <a:buAutoNum type="arabicPeriod"/>
            </a:pPr>
            <a:r>
              <a:rPr lang="en-US" sz="2800" b="0" dirty="0">
                <a:latin typeface="+mn-lt"/>
              </a:rPr>
              <a:t>Technologies used for implementation</a:t>
            </a:r>
          </a:p>
          <a:p>
            <a:pPr marL="514350" indent="-514350">
              <a:buAutoNum type="arabicPeriod"/>
            </a:pPr>
            <a:r>
              <a:rPr lang="en-US" sz="2800" b="0" dirty="0">
                <a:latin typeface="+mn-lt"/>
              </a:rPr>
              <a:t>Solution architecture</a:t>
            </a:r>
          </a:p>
          <a:p>
            <a:pPr marL="514350" indent="-514350">
              <a:buAutoNum type="arabicPeriod"/>
            </a:pPr>
            <a:r>
              <a:rPr lang="en-US" sz="2800" b="0" dirty="0">
                <a:latin typeface="+mn-lt"/>
              </a:rPr>
              <a:t>DEMO</a:t>
            </a:r>
          </a:p>
        </p:txBody>
      </p:sp>
    </p:spTree>
    <p:extLst>
      <p:ext uri="{BB962C8B-B14F-4D97-AF65-F5344CB8AC3E}">
        <p14:creationId xmlns:p14="http://schemas.microsoft.com/office/powerpoint/2010/main" val="268328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t>Q&amp;A</a:t>
            </a:r>
          </a:p>
        </p:txBody>
      </p:sp>
      <p:pic>
        <p:nvPicPr>
          <p:cNvPr id="6" name="Divider Image Picture">
            <a:extLst>
              <a:ext uri="{FF2B5EF4-FFF2-40B4-BE49-F238E27FC236}">
                <a16:creationId xmlns:a16="http://schemas.microsoft.com/office/drawing/2014/main" id="{D9BC0A8D-23E0-419A-B19F-31AF844ABC97}"/>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t="34" b="34"/>
          <a:stretch/>
        </p:blipFill>
        <p:spPr>
          <a:prstGeom prst="rect">
            <a:avLst/>
          </a:prstGeom>
        </p:spPr>
      </p:pic>
      <p:pic>
        <p:nvPicPr>
          <p:cNvPr id="7" name="Picture 6">
            <a:extLst>
              <a:ext uri="{FF2B5EF4-FFF2-40B4-BE49-F238E27FC236}">
                <a16:creationId xmlns:a16="http://schemas.microsoft.com/office/drawing/2014/main" id="{37B1E9DF-922A-4FEC-ADA8-5D2728641D94}"/>
              </a:ext>
            </a:extLst>
          </p:cNvPr>
          <p:cNvPicPr>
            <a:picLocks noChangeAspect="1"/>
          </p:cNvPicPr>
          <p:nvPr/>
        </p:nvPicPr>
        <p:blipFill>
          <a:blip r:embed="rId4"/>
          <a:stretch>
            <a:fillRect/>
          </a:stretch>
        </p:blipFill>
        <p:spPr>
          <a:xfrm>
            <a:off x="1587" y="3427200"/>
            <a:ext cx="12192000" cy="3430800"/>
          </a:xfrm>
          <a:prstGeom prst="rect">
            <a:avLst/>
          </a:prstGeom>
        </p:spPr>
      </p:pic>
    </p:spTree>
    <p:extLst>
      <p:ext uri="{BB962C8B-B14F-4D97-AF65-F5344CB8AC3E}">
        <p14:creationId xmlns:p14="http://schemas.microsoft.com/office/powerpoint/2010/main" val="1693693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Agenda">
            <a:extLst>
              <a:ext uri="{FF2B5EF4-FFF2-40B4-BE49-F238E27FC236}">
                <a16:creationId xmlns:a16="http://schemas.microsoft.com/office/drawing/2014/main" id="{1B90CE8F-7BEA-4A21-AE5A-71559B6097AA}"/>
              </a:ext>
            </a:extLst>
          </p:cNvPr>
          <p:cNvSpPr txBox="1">
            <a:spLocks/>
          </p:cNvSpPr>
          <p:nvPr/>
        </p:nvSpPr>
        <p:spPr bwMode="black">
          <a:xfrm>
            <a:off x="684976" y="370650"/>
            <a:ext cx="10544999" cy="3693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2100" dirty="0">
                <a:solidFill>
                  <a:schemeClr val="accent1"/>
                </a:solidFill>
              </a:rPr>
              <a:t>Here is what you need to know</a:t>
            </a:r>
          </a:p>
        </p:txBody>
      </p:sp>
      <p:pic>
        <p:nvPicPr>
          <p:cNvPr id="15" name="Picture 14">
            <a:extLst>
              <a:ext uri="{FF2B5EF4-FFF2-40B4-BE49-F238E27FC236}">
                <a16:creationId xmlns:a16="http://schemas.microsoft.com/office/drawing/2014/main" id="{865F50F9-CB7A-4CC2-9E4D-66EB6BD65C4D}"/>
              </a:ext>
            </a:extLst>
          </p:cNvPr>
          <p:cNvPicPr>
            <a:picLocks noChangeAspect="1"/>
          </p:cNvPicPr>
          <p:nvPr/>
        </p:nvPicPr>
        <p:blipFill>
          <a:blip r:embed="rId3"/>
          <a:stretch>
            <a:fillRect/>
          </a:stretch>
        </p:blipFill>
        <p:spPr>
          <a:xfrm>
            <a:off x="684976" y="904875"/>
            <a:ext cx="10544999" cy="4112550"/>
          </a:xfrm>
          <a:prstGeom prst="rect">
            <a:avLst/>
          </a:prstGeom>
        </p:spPr>
      </p:pic>
      <p:sp>
        <p:nvSpPr>
          <p:cNvPr id="16" name="Rectangle 15">
            <a:extLst>
              <a:ext uri="{FF2B5EF4-FFF2-40B4-BE49-F238E27FC236}">
                <a16:creationId xmlns:a16="http://schemas.microsoft.com/office/drawing/2014/main" id="{4E15904C-73FF-49C0-A9A7-DD52F1BE3FB5}"/>
              </a:ext>
            </a:extLst>
          </p:cNvPr>
          <p:cNvSpPr/>
          <p:nvPr/>
        </p:nvSpPr>
        <p:spPr>
          <a:xfrm>
            <a:off x="1490319" y="4952575"/>
            <a:ext cx="1338828" cy="646331"/>
          </a:xfrm>
          <a:prstGeom prst="rect">
            <a:avLst/>
          </a:prstGeom>
        </p:spPr>
        <p:txBody>
          <a:bodyPr wrap="none">
            <a:spAutoFit/>
          </a:bodyPr>
          <a:lstStyle/>
          <a:p>
            <a:r>
              <a:rPr lang="en-US" sz="3600" b="1" dirty="0">
                <a:solidFill>
                  <a:schemeClr val="accent1"/>
                </a:solidFill>
              </a:rPr>
              <a:t>Code</a:t>
            </a:r>
            <a:endParaRPr lang="en-GB" sz="3600" b="1" dirty="0"/>
          </a:p>
        </p:txBody>
      </p:sp>
      <p:sp>
        <p:nvSpPr>
          <p:cNvPr id="17" name="Rectangle 16">
            <a:extLst>
              <a:ext uri="{FF2B5EF4-FFF2-40B4-BE49-F238E27FC236}">
                <a16:creationId xmlns:a16="http://schemas.microsoft.com/office/drawing/2014/main" id="{C48D6801-1E98-4A4D-AB82-514A486FD441}"/>
              </a:ext>
            </a:extLst>
          </p:cNvPr>
          <p:cNvSpPr/>
          <p:nvPr/>
        </p:nvSpPr>
        <p:spPr>
          <a:xfrm>
            <a:off x="5299971" y="4952575"/>
            <a:ext cx="1313180" cy="646331"/>
          </a:xfrm>
          <a:prstGeom prst="rect">
            <a:avLst/>
          </a:prstGeom>
        </p:spPr>
        <p:txBody>
          <a:bodyPr wrap="none">
            <a:spAutoFit/>
          </a:bodyPr>
          <a:lstStyle/>
          <a:p>
            <a:r>
              <a:rPr lang="en-US" sz="3600" b="1" dirty="0">
                <a:solidFill>
                  <a:schemeClr val="accent1"/>
                </a:solidFill>
              </a:rPr>
              <a:t>Pitch</a:t>
            </a:r>
            <a:endParaRPr lang="en-GB" sz="3600" b="1" dirty="0"/>
          </a:p>
        </p:txBody>
      </p:sp>
      <p:sp>
        <p:nvSpPr>
          <p:cNvPr id="18" name="Rectangle 17">
            <a:extLst>
              <a:ext uri="{FF2B5EF4-FFF2-40B4-BE49-F238E27FC236}">
                <a16:creationId xmlns:a16="http://schemas.microsoft.com/office/drawing/2014/main" id="{86C5F5BD-01A8-489B-8921-DE312E9F9E05}"/>
              </a:ext>
            </a:extLst>
          </p:cNvPr>
          <p:cNvSpPr/>
          <p:nvPr/>
        </p:nvSpPr>
        <p:spPr>
          <a:xfrm>
            <a:off x="9083975" y="4948956"/>
            <a:ext cx="1027012" cy="646331"/>
          </a:xfrm>
          <a:prstGeom prst="rect">
            <a:avLst/>
          </a:prstGeom>
        </p:spPr>
        <p:txBody>
          <a:bodyPr wrap="none">
            <a:spAutoFit/>
          </a:bodyPr>
          <a:lstStyle/>
          <a:p>
            <a:r>
              <a:rPr lang="en-US" sz="3600" b="1" dirty="0">
                <a:solidFill>
                  <a:schemeClr val="accent1"/>
                </a:solidFill>
              </a:rPr>
              <a:t>Win</a:t>
            </a:r>
            <a:endParaRPr lang="en-GB" sz="3600" b="1" dirty="0"/>
          </a:p>
        </p:txBody>
      </p:sp>
      <p:sp>
        <p:nvSpPr>
          <p:cNvPr id="19" name="Rectangle 18">
            <a:extLst>
              <a:ext uri="{FF2B5EF4-FFF2-40B4-BE49-F238E27FC236}">
                <a16:creationId xmlns:a16="http://schemas.microsoft.com/office/drawing/2014/main" id="{7744C89F-FA0B-48DF-9A52-D6D4CCE827C1}"/>
              </a:ext>
            </a:extLst>
          </p:cNvPr>
          <p:cNvSpPr/>
          <p:nvPr/>
        </p:nvSpPr>
        <p:spPr>
          <a:xfrm>
            <a:off x="1368089" y="5663756"/>
            <a:ext cx="1583287" cy="738664"/>
          </a:xfrm>
          <a:prstGeom prst="rect">
            <a:avLst/>
          </a:prstGeom>
        </p:spPr>
        <p:txBody>
          <a:bodyPr wrap="square">
            <a:spAutoFit/>
          </a:bodyPr>
          <a:lstStyle/>
          <a:p>
            <a:pPr algn="ctr"/>
            <a:r>
              <a:rPr lang="en-US" sz="2400" b="1" dirty="0"/>
              <a:t>12 hours</a:t>
            </a:r>
            <a:br>
              <a:rPr lang="en-US" dirty="0"/>
            </a:br>
            <a:r>
              <a:rPr lang="en-US" sz="1800" dirty="0"/>
              <a:t>21:00 – 08:00</a:t>
            </a:r>
            <a:endParaRPr lang="en-GB" dirty="0"/>
          </a:p>
        </p:txBody>
      </p:sp>
      <p:sp>
        <p:nvSpPr>
          <p:cNvPr id="20" name="Rectangle 19">
            <a:extLst>
              <a:ext uri="{FF2B5EF4-FFF2-40B4-BE49-F238E27FC236}">
                <a16:creationId xmlns:a16="http://schemas.microsoft.com/office/drawing/2014/main" id="{12E87D6A-601E-401C-92DE-33762F705B37}"/>
              </a:ext>
            </a:extLst>
          </p:cNvPr>
          <p:cNvSpPr/>
          <p:nvPr/>
        </p:nvSpPr>
        <p:spPr>
          <a:xfrm>
            <a:off x="5201348" y="5663756"/>
            <a:ext cx="1792478" cy="738664"/>
          </a:xfrm>
          <a:prstGeom prst="rect">
            <a:avLst/>
          </a:prstGeom>
        </p:spPr>
        <p:txBody>
          <a:bodyPr wrap="none">
            <a:spAutoFit/>
          </a:bodyPr>
          <a:lstStyle/>
          <a:p>
            <a:pPr algn="ctr"/>
            <a:r>
              <a:rPr lang="en-US" sz="2400" b="1" dirty="0"/>
              <a:t>6 min/team</a:t>
            </a:r>
          </a:p>
          <a:p>
            <a:pPr algn="ctr"/>
            <a:r>
              <a:rPr lang="en-US" sz="1800" dirty="0"/>
              <a:t>08:15 - 10:00</a:t>
            </a:r>
            <a:endParaRPr lang="en-GB" sz="1800" dirty="0"/>
          </a:p>
        </p:txBody>
      </p:sp>
      <p:sp>
        <p:nvSpPr>
          <p:cNvPr id="21" name="Rectangle 20">
            <a:extLst>
              <a:ext uri="{FF2B5EF4-FFF2-40B4-BE49-F238E27FC236}">
                <a16:creationId xmlns:a16="http://schemas.microsoft.com/office/drawing/2014/main" id="{7293A4C7-0D04-4963-8DCA-3EE33B33EBC1}"/>
              </a:ext>
            </a:extLst>
          </p:cNvPr>
          <p:cNvSpPr/>
          <p:nvPr/>
        </p:nvSpPr>
        <p:spPr>
          <a:xfrm>
            <a:off x="8931272" y="5663756"/>
            <a:ext cx="1332416" cy="738664"/>
          </a:xfrm>
          <a:prstGeom prst="rect">
            <a:avLst/>
          </a:prstGeom>
        </p:spPr>
        <p:txBody>
          <a:bodyPr wrap="none">
            <a:spAutoFit/>
          </a:bodyPr>
          <a:lstStyle/>
          <a:p>
            <a:pPr algn="ctr"/>
            <a:r>
              <a:rPr lang="en-US" sz="2400" b="1" dirty="0"/>
              <a:t>3 teams</a:t>
            </a:r>
          </a:p>
          <a:p>
            <a:pPr algn="ctr"/>
            <a:r>
              <a:rPr lang="en-US" sz="1800" dirty="0"/>
              <a:t>10:30</a:t>
            </a:r>
            <a:endParaRPr lang="en-GB" sz="1800" dirty="0"/>
          </a:p>
        </p:txBody>
      </p:sp>
    </p:spTree>
    <p:extLst>
      <p:ext uri="{BB962C8B-B14F-4D97-AF65-F5344CB8AC3E}">
        <p14:creationId xmlns:p14="http://schemas.microsoft.com/office/powerpoint/2010/main" val="260751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title"/>
          </p:nvPr>
        </p:nvSpPr>
        <p:spPr bwMode="invGray"/>
        <p:txBody>
          <a:bodyPr/>
          <a:lstStyle/>
          <a:p>
            <a:r>
              <a:rPr lang="en-US" sz="3200" dirty="0"/>
              <a:t>Your challenge for today :</a:t>
            </a:r>
            <a:br>
              <a:rPr lang="en-US" dirty="0"/>
            </a:br>
            <a:r>
              <a:rPr lang="en-US" dirty="0">
                <a:solidFill>
                  <a:schemeClr val="accent1"/>
                </a:solidFill>
              </a:rPr>
              <a:t>#NEXTGEN SMART WAREHOUSE</a:t>
            </a:r>
            <a:endParaRPr lang="de-DE" dirty="0">
              <a:solidFill>
                <a:schemeClr val="accent1"/>
              </a:solidFill>
            </a:endParaRPr>
          </a:p>
        </p:txBody>
      </p:sp>
      <p:pic>
        <p:nvPicPr>
          <p:cNvPr id="8" name="Picture 7">
            <a:extLst>
              <a:ext uri="{FF2B5EF4-FFF2-40B4-BE49-F238E27FC236}">
                <a16:creationId xmlns:a16="http://schemas.microsoft.com/office/drawing/2014/main" id="{91A4D4EA-47C6-4A90-ACCF-F56EDE19C111}"/>
              </a:ext>
            </a:extLst>
          </p:cNvPr>
          <p:cNvPicPr>
            <a:picLocks noChangeAspect="1"/>
          </p:cNvPicPr>
          <p:nvPr/>
        </p:nvPicPr>
        <p:blipFill>
          <a:blip r:embed="rId3"/>
          <a:stretch>
            <a:fillRect/>
          </a:stretch>
        </p:blipFill>
        <p:spPr>
          <a:xfrm>
            <a:off x="9937404" y="4969151"/>
            <a:ext cx="1969771" cy="997197"/>
          </a:xfrm>
          <a:prstGeom prst="rect">
            <a:avLst/>
          </a:prstGeom>
        </p:spPr>
      </p:pic>
      <p:pic>
        <p:nvPicPr>
          <p:cNvPr id="5" name="Picture Placeholder 4">
            <a:extLst>
              <a:ext uri="{FF2B5EF4-FFF2-40B4-BE49-F238E27FC236}">
                <a16:creationId xmlns:a16="http://schemas.microsoft.com/office/drawing/2014/main" id="{19307FAC-3DFC-4A1F-BA49-1E2385D847DB}"/>
              </a:ext>
            </a:extLst>
          </p:cNvPr>
          <p:cNvPicPr>
            <a:picLocks noGrp="1" noChangeAspect="1"/>
          </p:cNvPicPr>
          <p:nvPr>
            <p:ph type="pic" sz="quarter" idx="12"/>
          </p:nvPr>
        </p:nvPicPr>
        <p:blipFill>
          <a:blip r:embed="rId4"/>
          <a:srcRect t="3106" b="3106"/>
          <a:stretch>
            <a:fillRect/>
          </a:stretch>
        </p:blipFill>
        <p:spPr/>
      </p:pic>
    </p:spTree>
    <p:extLst>
      <p:ext uri="{BB962C8B-B14F-4D97-AF65-F5344CB8AC3E}">
        <p14:creationId xmlns:p14="http://schemas.microsoft.com/office/powerpoint/2010/main" val="1819205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580118-4F2D-4075-9768-5EF16B74905D}"/>
              </a:ext>
            </a:extLst>
          </p:cNvPr>
          <p:cNvPicPr>
            <a:picLocks noChangeAspect="1"/>
          </p:cNvPicPr>
          <p:nvPr/>
        </p:nvPicPr>
        <p:blipFill rotWithShape="1">
          <a:blip r:embed="rId3"/>
          <a:srcRect l="56122" b="49811"/>
          <a:stretch/>
        </p:blipFill>
        <p:spPr>
          <a:xfrm>
            <a:off x="0" y="858948"/>
            <a:ext cx="12195175" cy="4184435"/>
          </a:xfrm>
          <a:prstGeom prst="rect">
            <a:avLst/>
          </a:prstGeom>
        </p:spPr>
      </p:pic>
    </p:spTree>
    <p:extLst>
      <p:ext uri="{BB962C8B-B14F-4D97-AF65-F5344CB8AC3E}">
        <p14:creationId xmlns:p14="http://schemas.microsoft.com/office/powerpoint/2010/main" val="1384063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7F3E3-20EB-498B-85D1-E2689AD1E584}"/>
              </a:ext>
            </a:extLst>
          </p:cNvPr>
          <p:cNvPicPr>
            <a:picLocks noChangeAspect="1"/>
          </p:cNvPicPr>
          <p:nvPr/>
        </p:nvPicPr>
        <p:blipFill>
          <a:blip r:embed="rId2"/>
          <a:stretch>
            <a:fillRect/>
          </a:stretch>
        </p:blipFill>
        <p:spPr>
          <a:xfrm>
            <a:off x="0" y="-1"/>
            <a:ext cx="12195175" cy="8128553"/>
          </a:xfrm>
          <a:prstGeom prst="rect">
            <a:avLst/>
          </a:prstGeom>
        </p:spPr>
      </p:pic>
    </p:spTree>
    <p:extLst>
      <p:ext uri="{BB962C8B-B14F-4D97-AF65-F5344CB8AC3E}">
        <p14:creationId xmlns:p14="http://schemas.microsoft.com/office/powerpoint/2010/main" val="277795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CABA-7A7B-48F9-90ED-F71D61E84755}"/>
              </a:ext>
            </a:extLst>
          </p:cNvPr>
          <p:cNvSpPr>
            <a:spLocks noGrp="1"/>
          </p:cNvSpPr>
          <p:nvPr>
            <p:ph type="ctrTitle"/>
          </p:nvPr>
        </p:nvSpPr>
        <p:spPr/>
        <p:txBody>
          <a:bodyPr/>
          <a:lstStyle/>
          <a:p>
            <a:endParaRPr lang="en-GB"/>
          </a:p>
        </p:txBody>
      </p:sp>
      <p:pic>
        <p:nvPicPr>
          <p:cNvPr id="3" name="Picture 2">
            <a:extLst>
              <a:ext uri="{FF2B5EF4-FFF2-40B4-BE49-F238E27FC236}">
                <a16:creationId xmlns:a16="http://schemas.microsoft.com/office/drawing/2014/main" id="{11D31E62-168D-41B9-9144-3F407FE80385}"/>
              </a:ext>
            </a:extLst>
          </p:cNvPr>
          <p:cNvPicPr>
            <a:picLocks noChangeAspect="1"/>
          </p:cNvPicPr>
          <p:nvPr/>
        </p:nvPicPr>
        <p:blipFill>
          <a:blip r:embed="rId2"/>
          <a:stretch>
            <a:fillRect/>
          </a:stretch>
        </p:blipFill>
        <p:spPr>
          <a:xfrm>
            <a:off x="0" y="0"/>
            <a:ext cx="12195175" cy="8084722"/>
          </a:xfrm>
          <a:prstGeom prst="rect">
            <a:avLst/>
          </a:prstGeom>
        </p:spPr>
      </p:pic>
    </p:spTree>
    <p:extLst>
      <p:ext uri="{BB962C8B-B14F-4D97-AF65-F5344CB8AC3E}">
        <p14:creationId xmlns:p14="http://schemas.microsoft.com/office/powerpoint/2010/main" val="111098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580118-4F2D-4075-9768-5EF16B74905D}"/>
              </a:ext>
            </a:extLst>
          </p:cNvPr>
          <p:cNvPicPr>
            <a:picLocks noChangeAspect="1"/>
          </p:cNvPicPr>
          <p:nvPr/>
        </p:nvPicPr>
        <p:blipFill rotWithShape="1">
          <a:blip r:embed="rId3"/>
          <a:srcRect l="61539" t="16175" r="15897" b="50037"/>
          <a:stretch/>
        </p:blipFill>
        <p:spPr>
          <a:xfrm flipH="1">
            <a:off x="515215" y="1159164"/>
            <a:ext cx="1562967" cy="702056"/>
          </a:xfrm>
          <a:prstGeom prst="rect">
            <a:avLst/>
          </a:prstGeom>
        </p:spPr>
      </p:pic>
      <p:sp>
        <p:nvSpPr>
          <p:cNvPr id="2" name="TextBox 1">
            <a:extLst>
              <a:ext uri="{FF2B5EF4-FFF2-40B4-BE49-F238E27FC236}">
                <a16:creationId xmlns:a16="http://schemas.microsoft.com/office/drawing/2014/main" id="{54102C18-471B-4BCA-97DB-82712AACC4C3}"/>
              </a:ext>
            </a:extLst>
          </p:cNvPr>
          <p:cNvSpPr txBox="1"/>
          <p:nvPr/>
        </p:nvSpPr>
        <p:spPr>
          <a:xfrm>
            <a:off x="460807" y="882165"/>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A</a:t>
            </a:r>
            <a:endParaRPr lang="en-GB" sz="1800" kern="0" dirty="0" err="1">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F7FC2D40-8862-4C54-BCC6-3C60F346A899}"/>
              </a:ext>
            </a:extLst>
          </p:cNvPr>
          <p:cNvPicPr>
            <a:picLocks noChangeAspect="1"/>
          </p:cNvPicPr>
          <p:nvPr/>
        </p:nvPicPr>
        <p:blipFill rotWithShape="1">
          <a:blip r:embed="rId3"/>
          <a:srcRect l="61539" t="16175" r="15897" b="50037"/>
          <a:stretch/>
        </p:blipFill>
        <p:spPr>
          <a:xfrm flipH="1">
            <a:off x="3970730" y="1500909"/>
            <a:ext cx="2179642" cy="979055"/>
          </a:xfrm>
          <a:prstGeom prst="rect">
            <a:avLst/>
          </a:prstGeom>
        </p:spPr>
      </p:pic>
      <p:sp>
        <p:nvSpPr>
          <p:cNvPr id="5" name="TextBox 4">
            <a:extLst>
              <a:ext uri="{FF2B5EF4-FFF2-40B4-BE49-F238E27FC236}">
                <a16:creationId xmlns:a16="http://schemas.microsoft.com/office/drawing/2014/main" id="{981B539A-ABD2-495F-918D-8C5EC36AE7AA}"/>
              </a:ext>
            </a:extLst>
          </p:cNvPr>
          <p:cNvSpPr txBox="1"/>
          <p:nvPr/>
        </p:nvSpPr>
        <p:spPr>
          <a:xfrm>
            <a:off x="4224660" y="1223910"/>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B</a:t>
            </a:r>
            <a:endParaRPr lang="en-GB" sz="1800" kern="0" dirty="0" err="1">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DFE32533-EBCA-480F-9844-421784162AFB}"/>
              </a:ext>
            </a:extLst>
          </p:cNvPr>
          <p:cNvPicPr>
            <a:picLocks noChangeAspect="1"/>
          </p:cNvPicPr>
          <p:nvPr/>
        </p:nvPicPr>
        <p:blipFill rotWithShape="1">
          <a:blip r:embed="rId3"/>
          <a:srcRect l="61539" t="16175" r="15897" b="50037"/>
          <a:stretch/>
        </p:blipFill>
        <p:spPr>
          <a:xfrm flipH="1">
            <a:off x="7515712" y="2196129"/>
            <a:ext cx="2889052" cy="1297709"/>
          </a:xfrm>
          <a:prstGeom prst="rect">
            <a:avLst/>
          </a:prstGeom>
        </p:spPr>
      </p:pic>
      <p:sp>
        <p:nvSpPr>
          <p:cNvPr id="8" name="TextBox 7">
            <a:extLst>
              <a:ext uri="{FF2B5EF4-FFF2-40B4-BE49-F238E27FC236}">
                <a16:creationId xmlns:a16="http://schemas.microsoft.com/office/drawing/2014/main" id="{432A30A5-1BB9-413C-81B5-38BA154DE245}"/>
              </a:ext>
            </a:extLst>
          </p:cNvPr>
          <p:cNvSpPr txBox="1"/>
          <p:nvPr/>
        </p:nvSpPr>
        <p:spPr>
          <a:xfrm>
            <a:off x="8124347" y="1919130"/>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C</a:t>
            </a:r>
            <a:endParaRPr lang="en-GB" sz="1800"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B060BBDB-3D66-48A6-8EF9-A3E274FB58F7}"/>
              </a:ext>
            </a:extLst>
          </p:cNvPr>
          <p:cNvPicPr>
            <a:picLocks noChangeAspect="1"/>
          </p:cNvPicPr>
          <p:nvPr/>
        </p:nvPicPr>
        <p:blipFill rotWithShape="1">
          <a:blip r:embed="rId3"/>
          <a:srcRect l="61539" t="16175" r="15897" b="50037"/>
          <a:stretch/>
        </p:blipFill>
        <p:spPr>
          <a:xfrm flipH="1">
            <a:off x="8240567" y="4849183"/>
            <a:ext cx="3845216" cy="1727200"/>
          </a:xfrm>
          <a:prstGeom prst="rect">
            <a:avLst/>
          </a:prstGeom>
        </p:spPr>
      </p:pic>
      <p:sp>
        <p:nvSpPr>
          <p:cNvPr id="10" name="TextBox 9">
            <a:extLst>
              <a:ext uri="{FF2B5EF4-FFF2-40B4-BE49-F238E27FC236}">
                <a16:creationId xmlns:a16="http://schemas.microsoft.com/office/drawing/2014/main" id="{13CE2D3B-5411-48D6-87C2-0E915DE3DD4A}"/>
              </a:ext>
            </a:extLst>
          </p:cNvPr>
          <p:cNvSpPr txBox="1"/>
          <p:nvPr/>
        </p:nvSpPr>
        <p:spPr>
          <a:xfrm>
            <a:off x="9327284" y="4572184"/>
            <a:ext cx="16717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D</a:t>
            </a:r>
            <a:endParaRPr lang="en-GB" sz="1800" kern="0" dirty="0" err="1">
              <a:ea typeface="Arial Unicode MS" pitchFamily="34" charset="-128"/>
              <a:cs typeface="Arial Unicode MS" pitchFamily="34" charset="-128"/>
            </a:endParaRPr>
          </a:p>
        </p:txBody>
      </p:sp>
      <p:sp>
        <p:nvSpPr>
          <p:cNvPr id="3" name="Arrow: Down 2">
            <a:extLst>
              <a:ext uri="{FF2B5EF4-FFF2-40B4-BE49-F238E27FC236}">
                <a16:creationId xmlns:a16="http://schemas.microsoft.com/office/drawing/2014/main" id="{606235F6-206C-4235-829B-3393D312FBE9}"/>
              </a:ext>
            </a:extLst>
          </p:cNvPr>
          <p:cNvSpPr/>
          <p:nvPr/>
        </p:nvSpPr>
        <p:spPr bwMode="gray">
          <a:xfrm>
            <a:off x="1296698" y="2101273"/>
            <a:ext cx="212436" cy="757382"/>
          </a:xfrm>
          <a:prstGeom prst="downArrow">
            <a:avLst/>
          </a:prstGeom>
          <a:noFill/>
          <a:ln w="2540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Arrow: Down 10">
            <a:extLst>
              <a:ext uri="{FF2B5EF4-FFF2-40B4-BE49-F238E27FC236}">
                <a16:creationId xmlns:a16="http://schemas.microsoft.com/office/drawing/2014/main" id="{7803870E-7E95-48CF-B5C9-AB8AC9C87630}"/>
              </a:ext>
            </a:extLst>
          </p:cNvPr>
          <p:cNvSpPr/>
          <p:nvPr/>
        </p:nvSpPr>
        <p:spPr bwMode="gray">
          <a:xfrm rot="10800000">
            <a:off x="8747802" y="983718"/>
            <a:ext cx="212436" cy="757382"/>
          </a:xfrm>
          <a:prstGeom prst="downArrow">
            <a:avLst/>
          </a:prstGeom>
          <a:noFill/>
          <a:ln w="25400" algn="ctr">
            <a:solidFill>
              <a:srgbClr val="FFC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1" name="TextBox 40">
            <a:extLst>
              <a:ext uri="{FF2B5EF4-FFF2-40B4-BE49-F238E27FC236}">
                <a16:creationId xmlns:a16="http://schemas.microsoft.com/office/drawing/2014/main" id="{10CD8492-98D8-46EF-9632-98891E7007A6}"/>
              </a:ext>
            </a:extLst>
          </p:cNvPr>
          <p:cNvSpPr txBox="1"/>
          <p:nvPr/>
        </p:nvSpPr>
        <p:spPr>
          <a:xfrm>
            <a:off x="522562" y="3048507"/>
            <a:ext cx="1760707"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To the customer (retail)</a:t>
            </a:r>
            <a:endParaRPr lang="en-GB" sz="1800" kern="0" dirty="0" err="1">
              <a:ea typeface="Arial Unicode MS" pitchFamily="34" charset="-128"/>
              <a:cs typeface="Arial Unicode MS" pitchFamily="34" charset="-128"/>
            </a:endParaRPr>
          </a:p>
        </p:txBody>
      </p:sp>
      <p:sp>
        <p:nvSpPr>
          <p:cNvPr id="42" name="TextBox 41">
            <a:extLst>
              <a:ext uri="{FF2B5EF4-FFF2-40B4-BE49-F238E27FC236}">
                <a16:creationId xmlns:a16="http://schemas.microsoft.com/office/drawing/2014/main" id="{9C70E0F3-5FDD-4739-B91D-813E6B6CC24B}"/>
              </a:ext>
            </a:extLst>
          </p:cNvPr>
          <p:cNvSpPr txBox="1"/>
          <p:nvPr/>
        </p:nvSpPr>
        <p:spPr>
          <a:xfrm>
            <a:off x="7973666" y="340705"/>
            <a:ext cx="1760707"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To the customer (whole sale)</a:t>
            </a:r>
            <a:endParaRPr lang="en-GB"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19976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BE190851-BFF2-4C46-BF84-863F6A5EE35B}"/>
              </a:ext>
            </a:extLst>
          </p:cNvPr>
          <p:cNvPicPr>
            <a:picLocks noChangeAspect="1"/>
          </p:cNvPicPr>
          <p:nvPr/>
        </p:nvPicPr>
        <p:blipFill>
          <a:blip r:embed="rId3"/>
          <a:stretch>
            <a:fillRect/>
          </a:stretch>
        </p:blipFill>
        <p:spPr>
          <a:xfrm>
            <a:off x="2159947" y="4420849"/>
            <a:ext cx="2539218" cy="2539218"/>
          </a:xfrm>
          <a:prstGeom prst="rect">
            <a:avLst/>
          </a:prstGeom>
        </p:spPr>
      </p:pic>
      <p:pic>
        <p:nvPicPr>
          <p:cNvPr id="10" name="Picture 9">
            <a:extLst>
              <a:ext uri="{FF2B5EF4-FFF2-40B4-BE49-F238E27FC236}">
                <a16:creationId xmlns:a16="http://schemas.microsoft.com/office/drawing/2014/main" id="{FEDDC771-E9FD-44FA-AB3F-213DCDC3DE61}"/>
              </a:ext>
            </a:extLst>
          </p:cNvPr>
          <p:cNvPicPr>
            <a:picLocks noChangeAspect="1"/>
          </p:cNvPicPr>
          <p:nvPr/>
        </p:nvPicPr>
        <p:blipFill>
          <a:blip r:embed="rId3"/>
          <a:stretch>
            <a:fillRect/>
          </a:stretch>
        </p:blipFill>
        <p:spPr>
          <a:xfrm>
            <a:off x="4424049" y="4420849"/>
            <a:ext cx="2539218" cy="2539218"/>
          </a:xfrm>
          <a:prstGeom prst="rect">
            <a:avLst/>
          </a:prstGeom>
        </p:spPr>
      </p:pic>
      <p:sp>
        <p:nvSpPr>
          <p:cNvPr id="14" name="Rectangle 13">
            <a:extLst>
              <a:ext uri="{FF2B5EF4-FFF2-40B4-BE49-F238E27FC236}">
                <a16:creationId xmlns:a16="http://schemas.microsoft.com/office/drawing/2014/main" id="{4524CC7B-3AED-4A67-8AF8-D6988AACDCB7}"/>
              </a:ext>
            </a:extLst>
          </p:cNvPr>
          <p:cNvSpPr/>
          <p:nvPr/>
        </p:nvSpPr>
        <p:spPr bwMode="gray">
          <a:xfrm>
            <a:off x="1153184" y="338548"/>
            <a:ext cx="9807893" cy="6151418"/>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43CD8AA-36A9-427C-BDEE-986E0B7CB235}"/>
              </a:ext>
            </a:extLst>
          </p:cNvPr>
          <p:cNvSpPr txBox="1"/>
          <p:nvPr/>
        </p:nvSpPr>
        <p:spPr>
          <a:xfrm>
            <a:off x="4732498" y="603965"/>
            <a:ext cx="201352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Storage Area A</a:t>
            </a:r>
            <a:endParaRPr lang="en-GB" sz="1800" kern="0" dirty="0" err="1">
              <a:ea typeface="Arial Unicode MS" pitchFamily="34" charset="-128"/>
              <a:cs typeface="Arial Unicode MS" pitchFamily="34" charset="-128"/>
            </a:endParaRPr>
          </a:p>
        </p:txBody>
      </p:sp>
      <p:pic>
        <p:nvPicPr>
          <p:cNvPr id="17" name="Picture 16">
            <a:extLst>
              <a:ext uri="{FF2B5EF4-FFF2-40B4-BE49-F238E27FC236}">
                <a16:creationId xmlns:a16="http://schemas.microsoft.com/office/drawing/2014/main" id="{836AB237-22F2-4630-9786-65C18A04D29E}"/>
              </a:ext>
            </a:extLst>
          </p:cNvPr>
          <p:cNvPicPr>
            <a:picLocks noChangeAspect="1"/>
          </p:cNvPicPr>
          <p:nvPr/>
        </p:nvPicPr>
        <p:blipFill>
          <a:blip r:embed="rId4"/>
          <a:stretch>
            <a:fillRect/>
          </a:stretch>
        </p:blipFill>
        <p:spPr>
          <a:xfrm>
            <a:off x="1301748" y="4296205"/>
            <a:ext cx="747363" cy="747363"/>
          </a:xfrm>
          <a:prstGeom prst="rect">
            <a:avLst/>
          </a:prstGeom>
        </p:spPr>
      </p:pic>
      <p:pic>
        <p:nvPicPr>
          <p:cNvPr id="21" name="Picture 20">
            <a:extLst>
              <a:ext uri="{FF2B5EF4-FFF2-40B4-BE49-F238E27FC236}">
                <a16:creationId xmlns:a16="http://schemas.microsoft.com/office/drawing/2014/main" id="{CE3506F1-C85B-485A-81D1-4F722F577A50}"/>
              </a:ext>
            </a:extLst>
          </p:cNvPr>
          <p:cNvPicPr>
            <a:picLocks noChangeAspect="1"/>
          </p:cNvPicPr>
          <p:nvPr/>
        </p:nvPicPr>
        <p:blipFill>
          <a:blip r:embed="rId5"/>
          <a:stretch>
            <a:fillRect/>
          </a:stretch>
        </p:blipFill>
        <p:spPr>
          <a:xfrm>
            <a:off x="1416029" y="1040417"/>
            <a:ext cx="813677" cy="813677"/>
          </a:xfrm>
          <a:prstGeom prst="rect">
            <a:avLst/>
          </a:prstGeom>
        </p:spPr>
      </p:pic>
      <p:pic>
        <p:nvPicPr>
          <p:cNvPr id="22" name="Picture 21">
            <a:extLst>
              <a:ext uri="{FF2B5EF4-FFF2-40B4-BE49-F238E27FC236}">
                <a16:creationId xmlns:a16="http://schemas.microsoft.com/office/drawing/2014/main" id="{F0879A01-0205-46DE-91DD-27389220BE93}"/>
              </a:ext>
            </a:extLst>
          </p:cNvPr>
          <p:cNvPicPr>
            <a:picLocks noChangeAspect="1"/>
          </p:cNvPicPr>
          <p:nvPr/>
        </p:nvPicPr>
        <p:blipFill>
          <a:blip r:embed="rId5"/>
          <a:stretch>
            <a:fillRect/>
          </a:stretch>
        </p:blipFill>
        <p:spPr>
          <a:xfrm>
            <a:off x="2615879" y="1040417"/>
            <a:ext cx="813677" cy="813677"/>
          </a:xfrm>
          <a:prstGeom prst="rect">
            <a:avLst/>
          </a:prstGeom>
        </p:spPr>
      </p:pic>
      <p:pic>
        <p:nvPicPr>
          <p:cNvPr id="23" name="Picture 22">
            <a:extLst>
              <a:ext uri="{FF2B5EF4-FFF2-40B4-BE49-F238E27FC236}">
                <a16:creationId xmlns:a16="http://schemas.microsoft.com/office/drawing/2014/main" id="{A10AED2F-FA4B-46C3-AACF-284EF4C531D1}"/>
              </a:ext>
            </a:extLst>
          </p:cNvPr>
          <p:cNvPicPr>
            <a:picLocks noChangeAspect="1"/>
          </p:cNvPicPr>
          <p:nvPr/>
        </p:nvPicPr>
        <p:blipFill>
          <a:blip r:embed="rId5"/>
          <a:stretch>
            <a:fillRect/>
          </a:stretch>
        </p:blipFill>
        <p:spPr>
          <a:xfrm>
            <a:off x="1416029" y="1854094"/>
            <a:ext cx="813677" cy="813677"/>
          </a:xfrm>
          <a:prstGeom prst="rect">
            <a:avLst/>
          </a:prstGeom>
        </p:spPr>
      </p:pic>
      <p:pic>
        <p:nvPicPr>
          <p:cNvPr id="24" name="Picture 23">
            <a:extLst>
              <a:ext uri="{FF2B5EF4-FFF2-40B4-BE49-F238E27FC236}">
                <a16:creationId xmlns:a16="http://schemas.microsoft.com/office/drawing/2014/main" id="{90634113-95D3-4903-87E5-1A994DDC80CE}"/>
              </a:ext>
            </a:extLst>
          </p:cNvPr>
          <p:cNvPicPr>
            <a:picLocks noChangeAspect="1"/>
          </p:cNvPicPr>
          <p:nvPr/>
        </p:nvPicPr>
        <p:blipFill>
          <a:blip r:embed="rId5"/>
          <a:stretch>
            <a:fillRect/>
          </a:stretch>
        </p:blipFill>
        <p:spPr>
          <a:xfrm>
            <a:off x="2615879" y="1854094"/>
            <a:ext cx="813677" cy="813677"/>
          </a:xfrm>
          <a:prstGeom prst="rect">
            <a:avLst/>
          </a:prstGeom>
        </p:spPr>
      </p:pic>
      <p:pic>
        <p:nvPicPr>
          <p:cNvPr id="25" name="Picture 24">
            <a:extLst>
              <a:ext uri="{FF2B5EF4-FFF2-40B4-BE49-F238E27FC236}">
                <a16:creationId xmlns:a16="http://schemas.microsoft.com/office/drawing/2014/main" id="{D477AC5C-B156-4B2E-848E-9314501559DC}"/>
              </a:ext>
            </a:extLst>
          </p:cNvPr>
          <p:cNvPicPr>
            <a:picLocks noChangeAspect="1"/>
          </p:cNvPicPr>
          <p:nvPr/>
        </p:nvPicPr>
        <p:blipFill>
          <a:blip r:embed="rId5"/>
          <a:stretch>
            <a:fillRect/>
          </a:stretch>
        </p:blipFill>
        <p:spPr>
          <a:xfrm>
            <a:off x="1416029" y="2709679"/>
            <a:ext cx="813677" cy="813677"/>
          </a:xfrm>
          <a:prstGeom prst="rect">
            <a:avLst/>
          </a:prstGeom>
        </p:spPr>
      </p:pic>
      <p:pic>
        <p:nvPicPr>
          <p:cNvPr id="26" name="Picture 25">
            <a:extLst>
              <a:ext uri="{FF2B5EF4-FFF2-40B4-BE49-F238E27FC236}">
                <a16:creationId xmlns:a16="http://schemas.microsoft.com/office/drawing/2014/main" id="{2F68632D-9D30-4527-A113-FEE21BDCB2F8}"/>
              </a:ext>
            </a:extLst>
          </p:cNvPr>
          <p:cNvPicPr>
            <a:picLocks noChangeAspect="1"/>
          </p:cNvPicPr>
          <p:nvPr/>
        </p:nvPicPr>
        <p:blipFill>
          <a:blip r:embed="rId5"/>
          <a:stretch>
            <a:fillRect/>
          </a:stretch>
        </p:blipFill>
        <p:spPr>
          <a:xfrm>
            <a:off x="2615879" y="2709679"/>
            <a:ext cx="813677" cy="813677"/>
          </a:xfrm>
          <a:prstGeom prst="rect">
            <a:avLst/>
          </a:prstGeom>
        </p:spPr>
      </p:pic>
      <p:pic>
        <p:nvPicPr>
          <p:cNvPr id="27" name="Picture 26">
            <a:extLst>
              <a:ext uri="{FF2B5EF4-FFF2-40B4-BE49-F238E27FC236}">
                <a16:creationId xmlns:a16="http://schemas.microsoft.com/office/drawing/2014/main" id="{EE367E60-CE32-47E6-9A8B-3C125A4B0FAE}"/>
              </a:ext>
            </a:extLst>
          </p:cNvPr>
          <p:cNvPicPr>
            <a:picLocks noChangeAspect="1"/>
          </p:cNvPicPr>
          <p:nvPr/>
        </p:nvPicPr>
        <p:blipFill>
          <a:blip r:embed="rId5"/>
          <a:stretch>
            <a:fillRect/>
          </a:stretch>
        </p:blipFill>
        <p:spPr>
          <a:xfrm>
            <a:off x="1416029" y="3565264"/>
            <a:ext cx="813677" cy="813677"/>
          </a:xfrm>
          <a:prstGeom prst="rect">
            <a:avLst/>
          </a:prstGeom>
        </p:spPr>
      </p:pic>
      <p:pic>
        <p:nvPicPr>
          <p:cNvPr id="28" name="Picture 27">
            <a:extLst>
              <a:ext uri="{FF2B5EF4-FFF2-40B4-BE49-F238E27FC236}">
                <a16:creationId xmlns:a16="http://schemas.microsoft.com/office/drawing/2014/main" id="{9A2E06A0-6F6F-4725-B8F1-47C1AC266520}"/>
              </a:ext>
            </a:extLst>
          </p:cNvPr>
          <p:cNvPicPr>
            <a:picLocks noChangeAspect="1"/>
          </p:cNvPicPr>
          <p:nvPr/>
        </p:nvPicPr>
        <p:blipFill>
          <a:blip r:embed="rId5"/>
          <a:stretch>
            <a:fillRect/>
          </a:stretch>
        </p:blipFill>
        <p:spPr>
          <a:xfrm>
            <a:off x="2615879" y="3565264"/>
            <a:ext cx="813677" cy="813677"/>
          </a:xfrm>
          <a:prstGeom prst="rect">
            <a:avLst/>
          </a:prstGeom>
        </p:spPr>
      </p:pic>
      <p:pic>
        <p:nvPicPr>
          <p:cNvPr id="29" name="Picture 28">
            <a:extLst>
              <a:ext uri="{FF2B5EF4-FFF2-40B4-BE49-F238E27FC236}">
                <a16:creationId xmlns:a16="http://schemas.microsoft.com/office/drawing/2014/main" id="{0A1E6BE1-50CB-4A1B-A9F1-C9AE5F145611}"/>
              </a:ext>
            </a:extLst>
          </p:cNvPr>
          <p:cNvPicPr>
            <a:picLocks noChangeAspect="1"/>
          </p:cNvPicPr>
          <p:nvPr/>
        </p:nvPicPr>
        <p:blipFill>
          <a:blip r:embed="rId4"/>
          <a:stretch>
            <a:fillRect/>
          </a:stretch>
        </p:blipFill>
        <p:spPr>
          <a:xfrm>
            <a:off x="2229500" y="4296205"/>
            <a:ext cx="747363" cy="747363"/>
          </a:xfrm>
          <a:prstGeom prst="rect">
            <a:avLst/>
          </a:prstGeom>
        </p:spPr>
      </p:pic>
      <p:pic>
        <p:nvPicPr>
          <p:cNvPr id="30" name="Picture 29">
            <a:extLst>
              <a:ext uri="{FF2B5EF4-FFF2-40B4-BE49-F238E27FC236}">
                <a16:creationId xmlns:a16="http://schemas.microsoft.com/office/drawing/2014/main" id="{56E4BDB9-AF8B-4DB5-A26B-4E96EFB627C0}"/>
              </a:ext>
            </a:extLst>
          </p:cNvPr>
          <p:cNvPicPr>
            <a:picLocks noChangeAspect="1"/>
          </p:cNvPicPr>
          <p:nvPr/>
        </p:nvPicPr>
        <p:blipFill>
          <a:blip r:embed="rId4"/>
          <a:stretch>
            <a:fillRect/>
          </a:stretch>
        </p:blipFill>
        <p:spPr>
          <a:xfrm>
            <a:off x="3157252" y="4296205"/>
            <a:ext cx="747363" cy="747363"/>
          </a:xfrm>
          <a:prstGeom prst="rect">
            <a:avLst/>
          </a:prstGeom>
        </p:spPr>
      </p:pic>
      <p:pic>
        <p:nvPicPr>
          <p:cNvPr id="31" name="Picture 30">
            <a:extLst>
              <a:ext uri="{FF2B5EF4-FFF2-40B4-BE49-F238E27FC236}">
                <a16:creationId xmlns:a16="http://schemas.microsoft.com/office/drawing/2014/main" id="{937E6B9C-420A-46D9-9549-048EC23974DD}"/>
              </a:ext>
            </a:extLst>
          </p:cNvPr>
          <p:cNvPicPr>
            <a:picLocks noChangeAspect="1"/>
          </p:cNvPicPr>
          <p:nvPr/>
        </p:nvPicPr>
        <p:blipFill>
          <a:blip r:embed="rId5"/>
          <a:stretch>
            <a:fillRect/>
          </a:stretch>
        </p:blipFill>
        <p:spPr>
          <a:xfrm>
            <a:off x="3852545" y="1040417"/>
            <a:ext cx="813677" cy="813677"/>
          </a:xfrm>
          <a:prstGeom prst="rect">
            <a:avLst/>
          </a:prstGeom>
        </p:spPr>
      </p:pic>
      <p:pic>
        <p:nvPicPr>
          <p:cNvPr id="46" name="Picture 45">
            <a:extLst>
              <a:ext uri="{FF2B5EF4-FFF2-40B4-BE49-F238E27FC236}">
                <a16:creationId xmlns:a16="http://schemas.microsoft.com/office/drawing/2014/main" id="{64E931D5-FEC7-4EC1-9973-0B3A0AC0FA81}"/>
              </a:ext>
            </a:extLst>
          </p:cNvPr>
          <p:cNvPicPr>
            <a:picLocks noChangeAspect="1"/>
          </p:cNvPicPr>
          <p:nvPr/>
        </p:nvPicPr>
        <p:blipFill>
          <a:blip r:embed="rId5"/>
          <a:stretch>
            <a:fillRect/>
          </a:stretch>
        </p:blipFill>
        <p:spPr>
          <a:xfrm>
            <a:off x="5052395" y="1040417"/>
            <a:ext cx="813677" cy="813677"/>
          </a:xfrm>
          <a:prstGeom prst="rect">
            <a:avLst/>
          </a:prstGeom>
        </p:spPr>
      </p:pic>
      <p:pic>
        <p:nvPicPr>
          <p:cNvPr id="47" name="Picture 46">
            <a:extLst>
              <a:ext uri="{FF2B5EF4-FFF2-40B4-BE49-F238E27FC236}">
                <a16:creationId xmlns:a16="http://schemas.microsoft.com/office/drawing/2014/main" id="{45863193-04EC-4210-AC6F-7E0F27F30988}"/>
              </a:ext>
            </a:extLst>
          </p:cNvPr>
          <p:cNvPicPr>
            <a:picLocks noChangeAspect="1"/>
          </p:cNvPicPr>
          <p:nvPr/>
        </p:nvPicPr>
        <p:blipFill>
          <a:blip r:embed="rId5"/>
          <a:stretch>
            <a:fillRect/>
          </a:stretch>
        </p:blipFill>
        <p:spPr>
          <a:xfrm>
            <a:off x="3852545" y="1854094"/>
            <a:ext cx="813677" cy="813677"/>
          </a:xfrm>
          <a:prstGeom prst="rect">
            <a:avLst/>
          </a:prstGeom>
        </p:spPr>
      </p:pic>
      <p:pic>
        <p:nvPicPr>
          <p:cNvPr id="48" name="Picture 47">
            <a:extLst>
              <a:ext uri="{FF2B5EF4-FFF2-40B4-BE49-F238E27FC236}">
                <a16:creationId xmlns:a16="http://schemas.microsoft.com/office/drawing/2014/main" id="{AC6B523E-F753-4C6B-AB6E-4FFCC49D9125}"/>
              </a:ext>
            </a:extLst>
          </p:cNvPr>
          <p:cNvPicPr>
            <a:picLocks noChangeAspect="1"/>
          </p:cNvPicPr>
          <p:nvPr/>
        </p:nvPicPr>
        <p:blipFill>
          <a:blip r:embed="rId5"/>
          <a:stretch>
            <a:fillRect/>
          </a:stretch>
        </p:blipFill>
        <p:spPr>
          <a:xfrm>
            <a:off x="5052395" y="1854094"/>
            <a:ext cx="813677" cy="813677"/>
          </a:xfrm>
          <a:prstGeom prst="rect">
            <a:avLst/>
          </a:prstGeom>
        </p:spPr>
      </p:pic>
      <p:pic>
        <p:nvPicPr>
          <p:cNvPr id="49" name="Picture 48">
            <a:extLst>
              <a:ext uri="{FF2B5EF4-FFF2-40B4-BE49-F238E27FC236}">
                <a16:creationId xmlns:a16="http://schemas.microsoft.com/office/drawing/2014/main" id="{E37A51EC-D66F-49A3-B98B-D547C33176CF}"/>
              </a:ext>
            </a:extLst>
          </p:cNvPr>
          <p:cNvPicPr>
            <a:picLocks noChangeAspect="1"/>
          </p:cNvPicPr>
          <p:nvPr/>
        </p:nvPicPr>
        <p:blipFill>
          <a:blip r:embed="rId5"/>
          <a:stretch>
            <a:fillRect/>
          </a:stretch>
        </p:blipFill>
        <p:spPr>
          <a:xfrm>
            <a:off x="3852545" y="2709679"/>
            <a:ext cx="813677" cy="813677"/>
          </a:xfrm>
          <a:prstGeom prst="rect">
            <a:avLst/>
          </a:prstGeom>
        </p:spPr>
      </p:pic>
      <p:pic>
        <p:nvPicPr>
          <p:cNvPr id="50" name="Picture 49">
            <a:extLst>
              <a:ext uri="{FF2B5EF4-FFF2-40B4-BE49-F238E27FC236}">
                <a16:creationId xmlns:a16="http://schemas.microsoft.com/office/drawing/2014/main" id="{A2E28269-1A1A-490E-8FE3-12C36AFA42F1}"/>
              </a:ext>
            </a:extLst>
          </p:cNvPr>
          <p:cNvPicPr>
            <a:picLocks noChangeAspect="1"/>
          </p:cNvPicPr>
          <p:nvPr/>
        </p:nvPicPr>
        <p:blipFill>
          <a:blip r:embed="rId5"/>
          <a:stretch>
            <a:fillRect/>
          </a:stretch>
        </p:blipFill>
        <p:spPr>
          <a:xfrm>
            <a:off x="5052395" y="2709679"/>
            <a:ext cx="813677" cy="813677"/>
          </a:xfrm>
          <a:prstGeom prst="rect">
            <a:avLst/>
          </a:prstGeom>
        </p:spPr>
      </p:pic>
      <p:pic>
        <p:nvPicPr>
          <p:cNvPr id="51" name="Picture 50">
            <a:extLst>
              <a:ext uri="{FF2B5EF4-FFF2-40B4-BE49-F238E27FC236}">
                <a16:creationId xmlns:a16="http://schemas.microsoft.com/office/drawing/2014/main" id="{9CB2195F-19F9-4F79-9921-4F855D221B73}"/>
              </a:ext>
            </a:extLst>
          </p:cNvPr>
          <p:cNvPicPr>
            <a:picLocks noChangeAspect="1"/>
          </p:cNvPicPr>
          <p:nvPr/>
        </p:nvPicPr>
        <p:blipFill>
          <a:blip r:embed="rId5"/>
          <a:stretch>
            <a:fillRect/>
          </a:stretch>
        </p:blipFill>
        <p:spPr>
          <a:xfrm>
            <a:off x="3852545" y="3565264"/>
            <a:ext cx="813677" cy="813677"/>
          </a:xfrm>
          <a:prstGeom prst="rect">
            <a:avLst/>
          </a:prstGeom>
        </p:spPr>
      </p:pic>
      <p:pic>
        <p:nvPicPr>
          <p:cNvPr id="52" name="Picture 51">
            <a:extLst>
              <a:ext uri="{FF2B5EF4-FFF2-40B4-BE49-F238E27FC236}">
                <a16:creationId xmlns:a16="http://schemas.microsoft.com/office/drawing/2014/main" id="{3450F5A0-1958-4BDE-BBFA-6B9C7AAC6F24}"/>
              </a:ext>
            </a:extLst>
          </p:cNvPr>
          <p:cNvPicPr>
            <a:picLocks noChangeAspect="1"/>
          </p:cNvPicPr>
          <p:nvPr/>
        </p:nvPicPr>
        <p:blipFill>
          <a:blip r:embed="rId5"/>
          <a:stretch>
            <a:fillRect/>
          </a:stretch>
        </p:blipFill>
        <p:spPr>
          <a:xfrm>
            <a:off x="5052395" y="3565264"/>
            <a:ext cx="813677" cy="813677"/>
          </a:xfrm>
          <a:prstGeom prst="rect">
            <a:avLst/>
          </a:prstGeom>
        </p:spPr>
      </p:pic>
      <p:pic>
        <p:nvPicPr>
          <p:cNvPr id="61" name="Picture 60">
            <a:extLst>
              <a:ext uri="{FF2B5EF4-FFF2-40B4-BE49-F238E27FC236}">
                <a16:creationId xmlns:a16="http://schemas.microsoft.com/office/drawing/2014/main" id="{A932CED6-6D7D-4602-A5C3-331D32E55F01}"/>
              </a:ext>
            </a:extLst>
          </p:cNvPr>
          <p:cNvPicPr>
            <a:picLocks noChangeAspect="1"/>
          </p:cNvPicPr>
          <p:nvPr/>
        </p:nvPicPr>
        <p:blipFill>
          <a:blip r:embed="rId5"/>
          <a:stretch>
            <a:fillRect/>
          </a:stretch>
        </p:blipFill>
        <p:spPr>
          <a:xfrm>
            <a:off x="6258740" y="1040417"/>
            <a:ext cx="813677" cy="813677"/>
          </a:xfrm>
          <a:prstGeom prst="rect">
            <a:avLst/>
          </a:prstGeom>
        </p:spPr>
      </p:pic>
      <p:pic>
        <p:nvPicPr>
          <p:cNvPr id="62" name="Picture 61">
            <a:extLst>
              <a:ext uri="{FF2B5EF4-FFF2-40B4-BE49-F238E27FC236}">
                <a16:creationId xmlns:a16="http://schemas.microsoft.com/office/drawing/2014/main" id="{85FF20CE-B689-408B-B1FD-CE4A74AEB0FC}"/>
              </a:ext>
            </a:extLst>
          </p:cNvPr>
          <p:cNvPicPr>
            <a:picLocks noChangeAspect="1"/>
          </p:cNvPicPr>
          <p:nvPr/>
        </p:nvPicPr>
        <p:blipFill>
          <a:blip r:embed="rId5"/>
          <a:stretch>
            <a:fillRect/>
          </a:stretch>
        </p:blipFill>
        <p:spPr>
          <a:xfrm>
            <a:off x="7458590" y="1040417"/>
            <a:ext cx="813677" cy="813677"/>
          </a:xfrm>
          <a:prstGeom prst="rect">
            <a:avLst/>
          </a:prstGeom>
        </p:spPr>
      </p:pic>
      <p:pic>
        <p:nvPicPr>
          <p:cNvPr id="63" name="Picture 62">
            <a:extLst>
              <a:ext uri="{FF2B5EF4-FFF2-40B4-BE49-F238E27FC236}">
                <a16:creationId xmlns:a16="http://schemas.microsoft.com/office/drawing/2014/main" id="{6EA2BBCE-1C3A-4149-941C-8A6A786D6C97}"/>
              </a:ext>
            </a:extLst>
          </p:cNvPr>
          <p:cNvPicPr>
            <a:picLocks noChangeAspect="1"/>
          </p:cNvPicPr>
          <p:nvPr/>
        </p:nvPicPr>
        <p:blipFill>
          <a:blip r:embed="rId5"/>
          <a:stretch>
            <a:fillRect/>
          </a:stretch>
        </p:blipFill>
        <p:spPr>
          <a:xfrm>
            <a:off x="6258740" y="1854094"/>
            <a:ext cx="813677" cy="813677"/>
          </a:xfrm>
          <a:prstGeom prst="rect">
            <a:avLst/>
          </a:prstGeom>
        </p:spPr>
      </p:pic>
      <p:pic>
        <p:nvPicPr>
          <p:cNvPr id="64" name="Picture 63">
            <a:extLst>
              <a:ext uri="{FF2B5EF4-FFF2-40B4-BE49-F238E27FC236}">
                <a16:creationId xmlns:a16="http://schemas.microsoft.com/office/drawing/2014/main" id="{51DE5D1D-232D-40CF-B56E-95DD41903D29}"/>
              </a:ext>
            </a:extLst>
          </p:cNvPr>
          <p:cNvPicPr>
            <a:picLocks noChangeAspect="1"/>
          </p:cNvPicPr>
          <p:nvPr/>
        </p:nvPicPr>
        <p:blipFill>
          <a:blip r:embed="rId5"/>
          <a:stretch>
            <a:fillRect/>
          </a:stretch>
        </p:blipFill>
        <p:spPr>
          <a:xfrm>
            <a:off x="7458590" y="1854094"/>
            <a:ext cx="813677" cy="813677"/>
          </a:xfrm>
          <a:prstGeom prst="rect">
            <a:avLst/>
          </a:prstGeom>
        </p:spPr>
      </p:pic>
      <p:pic>
        <p:nvPicPr>
          <p:cNvPr id="65" name="Picture 64">
            <a:extLst>
              <a:ext uri="{FF2B5EF4-FFF2-40B4-BE49-F238E27FC236}">
                <a16:creationId xmlns:a16="http://schemas.microsoft.com/office/drawing/2014/main" id="{00366F13-84B8-46EA-B47C-D01B5F4CFBFF}"/>
              </a:ext>
            </a:extLst>
          </p:cNvPr>
          <p:cNvPicPr>
            <a:picLocks noChangeAspect="1"/>
          </p:cNvPicPr>
          <p:nvPr/>
        </p:nvPicPr>
        <p:blipFill>
          <a:blip r:embed="rId5"/>
          <a:stretch>
            <a:fillRect/>
          </a:stretch>
        </p:blipFill>
        <p:spPr>
          <a:xfrm>
            <a:off x="6258740" y="2709679"/>
            <a:ext cx="813677" cy="813677"/>
          </a:xfrm>
          <a:prstGeom prst="rect">
            <a:avLst/>
          </a:prstGeom>
        </p:spPr>
      </p:pic>
      <p:pic>
        <p:nvPicPr>
          <p:cNvPr id="66" name="Picture 65">
            <a:extLst>
              <a:ext uri="{FF2B5EF4-FFF2-40B4-BE49-F238E27FC236}">
                <a16:creationId xmlns:a16="http://schemas.microsoft.com/office/drawing/2014/main" id="{596E0C2E-428A-4214-922A-0F9C0EC6D5E2}"/>
              </a:ext>
            </a:extLst>
          </p:cNvPr>
          <p:cNvPicPr>
            <a:picLocks noChangeAspect="1"/>
          </p:cNvPicPr>
          <p:nvPr/>
        </p:nvPicPr>
        <p:blipFill>
          <a:blip r:embed="rId5"/>
          <a:stretch>
            <a:fillRect/>
          </a:stretch>
        </p:blipFill>
        <p:spPr>
          <a:xfrm>
            <a:off x="7458590" y="2709679"/>
            <a:ext cx="813677" cy="813677"/>
          </a:xfrm>
          <a:prstGeom prst="rect">
            <a:avLst/>
          </a:prstGeom>
        </p:spPr>
      </p:pic>
      <p:pic>
        <p:nvPicPr>
          <p:cNvPr id="67" name="Picture 66">
            <a:extLst>
              <a:ext uri="{FF2B5EF4-FFF2-40B4-BE49-F238E27FC236}">
                <a16:creationId xmlns:a16="http://schemas.microsoft.com/office/drawing/2014/main" id="{13A5855E-17B7-4421-B51A-5254A32A0018}"/>
              </a:ext>
            </a:extLst>
          </p:cNvPr>
          <p:cNvPicPr>
            <a:picLocks noChangeAspect="1"/>
          </p:cNvPicPr>
          <p:nvPr/>
        </p:nvPicPr>
        <p:blipFill>
          <a:blip r:embed="rId5"/>
          <a:stretch>
            <a:fillRect/>
          </a:stretch>
        </p:blipFill>
        <p:spPr>
          <a:xfrm>
            <a:off x="6258740" y="3565264"/>
            <a:ext cx="813677" cy="813677"/>
          </a:xfrm>
          <a:prstGeom prst="rect">
            <a:avLst/>
          </a:prstGeom>
        </p:spPr>
      </p:pic>
      <p:pic>
        <p:nvPicPr>
          <p:cNvPr id="68" name="Picture 67">
            <a:extLst>
              <a:ext uri="{FF2B5EF4-FFF2-40B4-BE49-F238E27FC236}">
                <a16:creationId xmlns:a16="http://schemas.microsoft.com/office/drawing/2014/main" id="{9D00A951-1F77-4ACE-9C11-02A6850267CD}"/>
              </a:ext>
            </a:extLst>
          </p:cNvPr>
          <p:cNvPicPr>
            <a:picLocks noChangeAspect="1"/>
          </p:cNvPicPr>
          <p:nvPr/>
        </p:nvPicPr>
        <p:blipFill>
          <a:blip r:embed="rId5"/>
          <a:stretch>
            <a:fillRect/>
          </a:stretch>
        </p:blipFill>
        <p:spPr>
          <a:xfrm>
            <a:off x="7458590" y="3565264"/>
            <a:ext cx="813677" cy="813677"/>
          </a:xfrm>
          <a:prstGeom prst="rect">
            <a:avLst/>
          </a:prstGeom>
        </p:spPr>
      </p:pic>
      <p:pic>
        <p:nvPicPr>
          <p:cNvPr id="69" name="Picture 68">
            <a:extLst>
              <a:ext uri="{FF2B5EF4-FFF2-40B4-BE49-F238E27FC236}">
                <a16:creationId xmlns:a16="http://schemas.microsoft.com/office/drawing/2014/main" id="{E7B8C7F9-4335-457A-9AE3-ECC6B03C932D}"/>
              </a:ext>
            </a:extLst>
          </p:cNvPr>
          <p:cNvPicPr>
            <a:picLocks noChangeAspect="1"/>
          </p:cNvPicPr>
          <p:nvPr/>
        </p:nvPicPr>
        <p:blipFill>
          <a:blip r:embed="rId5"/>
          <a:stretch>
            <a:fillRect/>
          </a:stretch>
        </p:blipFill>
        <p:spPr>
          <a:xfrm>
            <a:off x="8695256" y="1040417"/>
            <a:ext cx="813677" cy="813677"/>
          </a:xfrm>
          <a:prstGeom prst="rect">
            <a:avLst/>
          </a:prstGeom>
        </p:spPr>
      </p:pic>
      <p:pic>
        <p:nvPicPr>
          <p:cNvPr id="70" name="Picture 69">
            <a:extLst>
              <a:ext uri="{FF2B5EF4-FFF2-40B4-BE49-F238E27FC236}">
                <a16:creationId xmlns:a16="http://schemas.microsoft.com/office/drawing/2014/main" id="{2FDA7E3C-9365-42B9-9AFD-72E8EABD164F}"/>
              </a:ext>
            </a:extLst>
          </p:cNvPr>
          <p:cNvPicPr>
            <a:picLocks noChangeAspect="1"/>
          </p:cNvPicPr>
          <p:nvPr/>
        </p:nvPicPr>
        <p:blipFill>
          <a:blip r:embed="rId5"/>
          <a:stretch>
            <a:fillRect/>
          </a:stretch>
        </p:blipFill>
        <p:spPr>
          <a:xfrm>
            <a:off x="9895106" y="1040417"/>
            <a:ext cx="813677" cy="813677"/>
          </a:xfrm>
          <a:prstGeom prst="rect">
            <a:avLst/>
          </a:prstGeom>
        </p:spPr>
      </p:pic>
      <p:pic>
        <p:nvPicPr>
          <p:cNvPr id="71" name="Picture 70">
            <a:extLst>
              <a:ext uri="{FF2B5EF4-FFF2-40B4-BE49-F238E27FC236}">
                <a16:creationId xmlns:a16="http://schemas.microsoft.com/office/drawing/2014/main" id="{CA4F24B7-887E-4C7B-804B-2E8FDE3A0411}"/>
              </a:ext>
            </a:extLst>
          </p:cNvPr>
          <p:cNvPicPr>
            <a:picLocks noChangeAspect="1"/>
          </p:cNvPicPr>
          <p:nvPr/>
        </p:nvPicPr>
        <p:blipFill>
          <a:blip r:embed="rId5"/>
          <a:stretch>
            <a:fillRect/>
          </a:stretch>
        </p:blipFill>
        <p:spPr>
          <a:xfrm>
            <a:off x="8695256" y="1854094"/>
            <a:ext cx="813677" cy="813677"/>
          </a:xfrm>
          <a:prstGeom prst="rect">
            <a:avLst/>
          </a:prstGeom>
        </p:spPr>
      </p:pic>
      <p:pic>
        <p:nvPicPr>
          <p:cNvPr id="72" name="Picture 71">
            <a:extLst>
              <a:ext uri="{FF2B5EF4-FFF2-40B4-BE49-F238E27FC236}">
                <a16:creationId xmlns:a16="http://schemas.microsoft.com/office/drawing/2014/main" id="{16E324D0-04C0-4467-88AD-9B5CE2FA95FB}"/>
              </a:ext>
            </a:extLst>
          </p:cNvPr>
          <p:cNvPicPr>
            <a:picLocks noChangeAspect="1"/>
          </p:cNvPicPr>
          <p:nvPr/>
        </p:nvPicPr>
        <p:blipFill>
          <a:blip r:embed="rId5"/>
          <a:stretch>
            <a:fillRect/>
          </a:stretch>
        </p:blipFill>
        <p:spPr>
          <a:xfrm>
            <a:off x="9895106" y="1854094"/>
            <a:ext cx="813677" cy="813677"/>
          </a:xfrm>
          <a:prstGeom prst="rect">
            <a:avLst/>
          </a:prstGeom>
        </p:spPr>
      </p:pic>
      <p:pic>
        <p:nvPicPr>
          <p:cNvPr id="73" name="Picture 72">
            <a:extLst>
              <a:ext uri="{FF2B5EF4-FFF2-40B4-BE49-F238E27FC236}">
                <a16:creationId xmlns:a16="http://schemas.microsoft.com/office/drawing/2014/main" id="{50073FFE-7D75-48F5-A21F-33751408E1A5}"/>
              </a:ext>
            </a:extLst>
          </p:cNvPr>
          <p:cNvPicPr>
            <a:picLocks noChangeAspect="1"/>
          </p:cNvPicPr>
          <p:nvPr/>
        </p:nvPicPr>
        <p:blipFill>
          <a:blip r:embed="rId5"/>
          <a:stretch>
            <a:fillRect/>
          </a:stretch>
        </p:blipFill>
        <p:spPr>
          <a:xfrm>
            <a:off x="8695256" y="2709679"/>
            <a:ext cx="813677" cy="813677"/>
          </a:xfrm>
          <a:prstGeom prst="rect">
            <a:avLst/>
          </a:prstGeom>
        </p:spPr>
      </p:pic>
      <p:pic>
        <p:nvPicPr>
          <p:cNvPr id="74" name="Picture 73">
            <a:extLst>
              <a:ext uri="{FF2B5EF4-FFF2-40B4-BE49-F238E27FC236}">
                <a16:creationId xmlns:a16="http://schemas.microsoft.com/office/drawing/2014/main" id="{B0641168-1407-43AE-A854-21928BA34F7C}"/>
              </a:ext>
            </a:extLst>
          </p:cNvPr>
          <p:cNvPicPr>
            <a:picLocks noChangeAspect="1"/>
          </p:cNvPicPr>
          <p:nvPr/>
        </p:nvPicPr>
        <p:blipFill>
          <a:blip r:embed="rId5"/>
          <a:stretch>
            <a:fillRect/>
          </a:stretch>
        </p:blipFill>
        <p:spPr>
          <a:xfrm>
            <a:off x="9895106" y="2709679"/>
            <a:ext cx="813677" cy="813677"/>
          </a:xfrm>
          <a:prstGeom prst="rect">
            <a:avLst/>
          </a:prstGeom>
        </p:spPr>
      </p:pic>
      <p:pic>
        <p:nvPicPr>
          <p:cNvPr id="75" name="Picture 74">
            <a:extLst>
              <a:ext uri="{FF2B5EF4-FFF2-40B4-BE49-F238E27FC236}">
                <a16:creationId xmlns:a16="http://schemas.microsoft.com/office/drawing/2014/main" id="{5540072A-4100-492B-8E32-6016583E3F15}"/>
              </a:ext>
            </a:extLst>
          </p:cNvPr>
          <p:cNvPicPr>
            <a:picLocks noChangeAspect="1"/>
          </p:cNvPicPr>
          <p:nvPr/>
        </p:nvPicPr>
        <p:blipFill>
          <a:blip r:embed="rId5"/>
          <a:stretch>
            <a:fillRect/>
          </a:stretch>
        </p:blipFill>
        <p:spPr>
          <a:xfrm>
            <a:off x="8695256" y="3565264"/>
            <a:ext cx="813677" cy="813677"/>
          </a:xfrm>
          <a:prstGeom prst="rect">
            <a:avLst/>
          </a:prstGeom>
        </p:spPr>
      </p:pic>
      <p:pic>
        <p:nvPicPr>
          <p:cNvPr id="76" name="Picture 75">
            <a:extLst>
              <a:ext uri="{FF2B5EF4-FFF2-40B4-BE49-F238E27FC236}">
                <a16:creationId xmlns:a16="http://schemas.microsoft.com/office/drawing/2014/main" id="{8594C941-F0CE-4893-B1B5-C6362625BE26}"/>
              </a:ext>
            </a:extLst>
          </p:cNvPr>
          <p:cNvPicPr>
            <a:picLocks noChangeAspect="1"/>
          </p:cNvPicPr>
          <p:nvPr/>
        </p:nvPicPr>
        <p:blipFill>
          <a:blip r:embed="rId5"/>
          <a:stretch>
            <a:fillRect/>
          </a:stretch>
        </p:blipFill>
        <p:spPr>
          <a:xfrm>
            <a:off x="9895106" y="3565264"/>
            <a:ext cx="813677" cy="813677"/>
          </a:xfrm>
          <a:prstGeom prst="rect">
            <a:avLst/>
          </a:prstGeom>
        </p:spPr>
      </p:pic>
      <p:pic>
        <p:nvPicPr>
          <p:cNvPr id="77" name="Picture 76">
            <a:extLst>
              <a:ext uri="{FF2B5EF4-FFF2-40B4-BE49-F238E27FC236}">
                <a16:creationId xmlns:a16="http://schemas.microsoft.com/office/drawing/2014/main" id="{5E2CE6D6-5025-43D6-BA73-67FA9E04C0DA}"/>
              </a:ext>
            </a:extLst>
          </p:cNvPr>
          <p:cNvPicPr>
            <a:picLocks noChangeAspect="1"/>
          </p:cNvPicPr>
          <p:nvPr/>
        </p:nvPicPr>
        <p:blipFill>
          <a:blip r:embed="rId3"/>
          <a:stretch>
            <a:fillRect/>
          </a:stretch>
        </p:blipFill>
        <p:spPr>
          <a:xfrm>
            <a:off x="6676499" y="4420849"/>
            <a:ext cx="2539218" cy="2539218"/>
          </a:xfrm>
          <a:prstGeom prst="rect">
            <a:avLst/>
          </a:prstGeom>
        </p:spPr>
      </p:pic>
      <p:pic>
        <p:nvPicPr>
          <p:cNvPr id="3" name="Picture 2">
            <a:extLst>
              <a:ext uri="{FF2B5EF4-FFF2-40B4-BE49-F238E27FC236}">
                <a16:creationId xmlns:a16="http://schemas.microsoft.com/office/drawing/2014/main" id="{34182CD4-7939-4E16-B439-25B4034901AB}"/>
              </a:ext>
            </a:extLst>
          </p:cNvPr>
          <p:cNvPicPr>
            <a:picLocks noChangeAspect="1"/>
          </p:cNvPicPr>
          <p:nvPr/>
        </p:nvPicPr>
        <p:blipFill>
          <a:blip r:embed="rId6"/>
          <a:stretch>
            <a:fillRect/>
          </a:stretch>
        </p:blipFill>
        <p:spPr>
          <a:xfrm>
            <a:off x="9007818" y="4349846"/>
            <a:ext cx="640080" cy="640080"/>
          </a:xfrm>
          <a:prstGeom prst="rect">
            <a:avLst/>
          </a:prstGeom>
        </p:spPr>
      </p:pic>
      <p:pic>
        <p:nvPicPr>
          <p:cNvPr id="5" name="Picture 4">
            <a:extLst>
              <a:ext uri="{FF2B5EF4-FFF2-40B4-BE49-F238E27FC236}">
                <a16:creationId xmlns:a16="http://schemas.microsoft.com/office/drawing/2014/main" id="{BA80D1D0-8AB2-4B33-85E8-FFF91F0A7C55}"/>
              </a:ext>
            </a:extLst>
          </p:cNvPr>
          <p:cNvPicPr>
            <a:picLocks noChangeAspect="1"/>
          </p:cNvPicPr>
          <p:nvPr/>
        </p:nvPicPr>
        <p:blipFill>
          <a:blip r:embed="rId7"/>
          <a:stretch>
            <a:fillRect/>
          </a:stretch>
        </p:blipFill>
        <p:spPr>
          <a:xfrm>
            <a:off x="9828289" y="4349846"/>
            <a:ext cx="640080" cy="640080"/>
          </a:xfrm>
          <a:prstGeom prst="rect">
            <a:avLst/>
          </a:prstGeom>
        </p:spPr>
      </p:pic>
      <p:pic>
        <p:nvPicPr>
          <p:cNvPr id="79" name="Picture 78">
            <a:extLst>
              <a:ext uri="{FF2B5EF4-FFF2-40B4-BE49-F238E27FC236}">
                <a16:creationId xmlns:a16="http://schemas.microsoft.com/office/drawing/2014/main" id="{E999CF06-0BED-4A4A-A6EE-670BCD2FAD17}"/>
              </a:ext>
            </a:extLst>
          </p:cNvPr>
          <p:cNvPicPr>
            <a:picLocks noChangeAspect="1"/>
          </p:cNvPicPr>
          <p:nvPr/>
        </p:nvPicPr>
        <p:blipFill>
          <a:blip r:embed="rId6"/>
          <a:stretch>
            <a:fillRect/>
          </a:stretch>
        </p:blipFill>
        <p:spPr>
          <a:xfrm>
            <a:off x="4085004" y="4349846"/>
            <a:ext cx="640080" cy="640080"/>
          </a:xfrm>
          <a:prstGeom prst="rect">
            <a:avLst/>
          </a:prstGeom>
        </p:spPr>
      </p:pic>
      <p:pic>
        <p:nvPicPr>
          <p:cNvPr id="80" name="Picture 79">
            <a:extLst>
              <a:ext uri="{FF2B5EF4-FFF2-40B4-BE49-F238E27FC236}">
                <a16:creationId xmlns:a16="http://schemas.microsoft.com/office/drawing/2014/main" id="{F46F3D71-1DA2-4661-9765-F4786D062E51}"/>
              </a:ext>
            </a:extLst>
          </p:cNvPr>
          <p:cNvPicPr>
            <a:picLocks noChangeAspect="1"/>
          </p:cNvPicPr>
          <p:nvPr/>
        </p:nvPicPr>
        <p:blipFill>
          <a:blip r:embed="rId7"/>
          <a:stretch>
            <a:fillRect/>
          </a:stretch>
        </p:blipFill>
        <p:spPr>
          <a:xfrm>
            <a:off x="4905473" y="4349846"/>
            <a:ext cx="640080" cy="640080"/>
          </a:xfrm>
          <a:prstGeom prst="rect">
            <a:avLst/>
          </a:prstGeom>
        </p:spPr>
      </p:pic>
      <p:pic>
        <p:nvPicPr>
          <p:cNvPr id="81" name="Picture 80">
            <a:extLst>
              <a:ext uri="{FF2B5EF4-FFF2-40B4-BE49-F238E27FC236}">
                <a16:creationId xmlns:a16="http://schemas.microsoft.com/office/drawing/2014/main" id="{85A3B73A-EFE9-4B31-8B8A-88806F137845}"/>
              </a:ext>
            </a:extLst>
          </p:cNvPr>
          <p:cNvPicPr>
            <a:picLocks noChangeAspect="1"/>
          </p:cNvPicPr>
          <p:nvPr/>
        </p:nvPicPr>
        <p:blipFill>
          <a:blip r:embed="rId6"/>
          <a:stretch>
            <a:fillRect/>
          </a:stretch>
        </p:blipFill>
        <p:spPr>
          <a:xfrm>
            <a:off x="5725942" y="4349846"/>
            <a:ext cx="640080" cy="640080"/>
          </a:xfrm>
          <a:prstGeom prst="rect">
            <a:avLst/>
          </a:prstGeom>
        </p:spPr>
      </p:pic>
      <p:pic>
        <p:nvPicPr>
          <p:cNvPr id="82" name="Picture 81">
            <a:extLst>
              <a:ext uri="{FF2B5EF4-FFF2-40B4-BE49-F238E27FC236}">
                <a16:creationId xmlns:a16="http://schemas.microsoft.com/office/drawing/2014/main" id="{C780C0CE-5900-4693-A8E7-00FAD4CB51DF}"/>
              </a:ext>
            </a:extLst>
          </p:cNvPr>
          <p:cNvPicPr>
            <a:picLocks noChangeAspect="1"/>
          </p:cNvPicPr>
          <p:nvPr/>
        </p:nvPicPr>
        <p:blipFill>
          <a:blip r:embed="rId7"/>
          <a:stretch>
            <a:fillRect/>
          </a:stretch>
        </p:blipFill>
        <p:spPr>
          <a:xfrm>
            <a:off x="6546411" y="4349846"/>
            <a:ext cx="640080" cy="640080"/>
          </a:xfrm>
          <a:prstGeom prst="rect">
            <a:avLst/>
          </a:prstGeom>
        </p:spPr>
      </p:pic>
      <p:pic>
        <p:nvPicPr>
          <p:cNvPr id="83" name="Picture 82">
            <a:extLst>
              <a:ext uri="{FF2B5EF4-FFF2-40B4-BE49-F238E27FC236}">
                <a16:creationId xmlns:a16="http://schemas.microsoft.com/office/drawing/2014/main" id="{63B727C8-113E-45BF-8E1F-8B7387B2C33B}"/>
              </a:ext>
            </a:extLst>
          </p:cNvPr>
          <p:cNvPicPr>
            <a:picLocks noChangeAspect="1"/>
          </p:cNvPicPr>
          <p:nvPr/>
        </p:nvPicPr>
        <p:blipFill>
          <a:blip r:embed="rId6"/>
          <a:stretch>
            <a:fillRect/>
          </a:stretch>
        </p:blipFill>
        <p:spPr>
          <a:xfrm>
            <a:off x="7366880" y="4349846"/>
            <a:ext cx="640080" cy="640080"/>
          </a:xfrm>
          <a:prstGeom prst="rect">
            <a:avLst/>
          </a:prstGeom>
        </p:spPr>
      </p:pic>
      <p:pic>
        <p:nvPicPr>
          <p:cNvPr id="84" name="Picture 83">
            <a:extLst>
              <a:ext uri="{FF2B5EF4-FFF2-40B4-BE49-F238E27FC236}">
                <a16:creationId xmlns:a16="http://schemas.microsoft.com/office/drawing/2014/main" id="{D1BE795D-5581-4EE6-AA55-46F65A66C7D6}"/>
              </a:ext>
            </a:extLst>
          </p:cNvPr>
          <p:cNvPicPr>
            <a:picLocks noChangeAspect="1"/>
          </p:cNvPicPr>
          <p:nvPr/>
        </p:nvPicPr>
        <p:blipFill>
          <a:blip r:embed="rId7"/>
          <a:stretch>
            <a:fillRect/>
          </a:stretch>
        </p:blipFill>
        <p:spPr>
          <a:xfrm>
            <a:off x="8187349" y="4349846"/>
            <a:ext cx="640080" cy="640080"/>
          </a:xfrm>
          <a:prstGeom prst="rect">
            <a:avLst/>
          </a:prstGeom>
        </p:spPr>
      </p:pic>
      <p:sp>
        <p:nvSpPr>
          <p:cNvPr id="6" name="Rectangle: Rounded Corners 5">
            <a:extLst>
              <a:ext uri="{FF2B5EF4-FFF2-40B4-BE49-F238E27FC236}">
                <a16:creationId xmlns:a16="http://schemas.microsoft.com/office/drawing/2014/main" id="{A64FD244-8282-4099-BFE7-1CFD859D77C6}"/>
              </a:ext>
            </a:extLst>
          </p:cNvPr>
          <p:cNvSpPr/>
          <p:nvPr/>
        </p:nvSpPr>
        <p:spPr bwMode="gray">
          <a:xfrm>
            <a:off x="1416029" y="880964"/>
            <a:ext cx="2013527" cy="973130"/>
          </a:xfrm>
          <a:prstGeom prst="roundRect">
            <a:avLst/>
          </a:prstGeom>
          <a:solidFill>
            <a:schemeClr val="accent3">
              <a:lumMod val="75000"/>
              <a:alpha val="69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Rounded Corners 6">
            <a:extLst>
              <a:ext uri="{FF2B5EF4-FFF2-40B4-BE49-F238E27FC236}">
                <a16:creationId xmlns:a16="http://schemas.microsoft.com/office/drawing/2014/main" id="{58413D6E-C33D-4BBC-975D-7275D5E116ED}"/>
              </a:ext>
            </a:extLst>
          </p:cNvPr>
          <p:cNvSpPr/>
          <p:nvPr/>
        </p:nvSpPr>
        <p:spPr bwMode="gray">
          <a:xfrm>
            <a:off x="3852545" y="880964"/>
            <a:ext cx="5656388" cy="1786807"/>
          </a:xfrm>
          <a:prstGeom prst="roundRect">
            <a:avLst/>
          </a:prstGeom>
          <a:solidFill>
            <a:schemeClr val="accent3">
              <a:lumMod val="75000"/>
              <a:alpha val="69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Rounded Corners 7">
            <a:extLst>
              <a:ext uri="{FF2B5EF4-FFF2-40B4-BE49-F238E27FC236}">
                <a16:creationId xmlns:a16="http://schemas.microsoft.com/office/drawing/2014/main" id="{B0E31C53-CF93-4FC5-931C-CC3E9DABAC2E}"/>
              </a:ext>
            </a:extLst>
          </p:cNvPr>
          <p:cNvSpPr/>
          <p:nvPr/>
        </p:nvSpPr>
        <p:spPr bwMode="gray">
          <a:xfrm>
            <a:off x="9828289" y="880964"/>
            <a:ext cx="968665" cy="3539885"/>
          </a:xfrm>
          <a:prstGeom prst="roundRect">
            <a:avLst/>
          </a:prstGeom>
          <a:solidFill>
            <a:schemeClr val="accent3">
              <a:lumMod val="75000"/>
              <a:alpha val="69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Rounded Corners 8">
            <a:extLst>
              <a:ext uri="{FF2B5EF4-FFF2-40B4-BE49-F238E27FC236}">
                <a16:creationId xmlns:a16="http://schemas.microsoft.com/office/drawing/2014/main" id="{AE558938-1189-4C9E-A15A-38DC128E48E9}"/>
              </a:ext>
            </a:extLst>
          </p:cNvPr>
          <p:cNvSpPr/>
          <p:nvPr/>
        </p:nvSpPr>
        <p:spPr bwMode="gray">
          <a:xfrm>
            <a:off x="1416029" y="1854094"/>
            <a:ext cx="2013527" cy="2524847"/>
          </a:xfrm>
          <a:prstGeom prst="roundRect">
            <a:avLst/>
          </a:prstGeom>
          <a:solidFill>
            <a:schemeClr val="accent3">
              <a:lumMod val="75000"/>
              <a:alpha val="69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ectangle: Rounded Corners 10">
            <a:extLst>
              <a:ext uri="{FF2B5EF4-FFF2-40B4-BE49-F238E27FC236}">
                <a16:creationId xmlns:a16="http://schemas.microsoft.com/office/drawing/2014/main" id="{1864AF75-88D2-4B9B-955D-9344C68C99B3}"/>
              </a:ext>
            </a:extLst>
          </p:cNvPr>
          <p:cNvSpPr/>
          <p:nvPr/>
        </p:nvSpPr>
        <p:spPr bwMode="gray">
          <a:xfrm>
            <a:off x="3852545" y="2709679"/>
            <a:ext cx="5656388" cy="1640167"/>
          </a:xfrm>
          <a:prstGeom prst="roundRect">
            <a:avLst/>
          </a:prstGeom>
          <a:solidFill>
            <a:schemeClr val="accent3">
              <a:lumMod val="75000"/>
              <a:alpha val="69000"/>
            </a:schemeClr>
          </a:solidFill>
          <a:ln w="25400" algn="ctr">
            <a:solidFill>
              <a:schemeClr val="accent3">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78178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1000"/>
                                        <p:tgtEl>
                                          <p:spTgt spid="17"/>
                                        </p:tgtEl>
                                      </p:cBhvr>
                                    </p:animEffect>
                                    <p:anim calcmode="lin" valueType="num">
                                      <p:cBhvr>
                                        <p:cTn id="74" dur="1000" fill="hold"/>
                                        <p:tgtEl>
                                          <p:spTgt spid="17"/>
                                        </p:tgtEl>
                                        <p:attrNameLst>
                                          <p:attrName>ppt_x</p:attrName>
                                        </p:attrNameLst>
                                      </p:cBhvr>
                                      <p:tavLst>
                                        <p:tav tm="0">
                                          <p:val>
                                            <p:strVal val="#ppt_x"/>
                                          </p:val>
                                        </p:tav>
                                        <p:tav tm="100000">
                                          <p:val>
                                            <p:strVal val="#ppt_x"/>
                                          </p:val>
                                        </p:tav>
                                      </p:tavLst>
                                    </p:anim>
                                    <p:anim calcmode="lin" valueType="num">
                                      <p:cBhvr>
                                        <p:cTn id="75" dur="1000" fill="hold"/>
                                        <p:tgtEl>
                                          <p:spTgt spid="1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fade">
                                      <p:cBhvr>
                                        <p:cTn id="88" dur="1000"/>
                                        <p:tgtEl>
                                          <p:spTgt spid="79"/>
                                        </p:tgtEl>
                                      </p:cBhvr>
                                    </p:animEffect>
                                    <p:anim calcmode="lin" valueType="num">
                                      <p:cBhvr>
                                        <p:cTn id="89" dur="1000" fill="hold"/>
                                        <p:tgtEl>
                                          <p:spTgt spid="79"/>
                                        </p:tgtEl>
                                        <p:attrNameLst>
                                          <p:attrName>ppt_x</p:attrName>
                                        </p:attrNameLst>
                                      </p:cBhvr>
                                      <p:tavLst>
                                        <p:tav tm="0">
                                          <p:val>
                                            <p:strVal val="#ppt_x"/>
                                          </p:val>
                                        </p:tav>
                                        <p:tav tm="100000">
                                          <p:val>
                                            <p:strVal val="#ppt_x"/>
                                          </p:val>
                                        </p:tav>
                                      </p:tavLst>
                                    </p:anim>
                                    <p:anim calcmode="lin" valueType="num">
                                      <p:cBhvr>
                                        <p:cTn id="90" dur="1000" fill="hold"/>
                                        <p:tgtEl>
                                          <p:spTgt spid="79"/>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80"/>
                                        </p:tgtEl>
                                        <p:attrNameLst>
                                          <p:attrName>style.visibility</p:attrName>
                                        </p:attrNameLst>
                                      </p:cBhvr>
                                      <p:to>
                                        <p:strVal val="visible"/>
                                      </p:to>
                                    </p:set>
                                    <p:animEffect transition="in" filter="fade">
                                      <p:cBhvr>
                                        <p:cTn id="93" dur="1000"/>
                                        <p:tgtEl>
                                          <p:spTgt spid="80"/>
                                        </p:tgtEl>
                                      </p:cBhvr>
                                    </p:animEffect>
                                    <p:anim calcmode="lin" valueType="num">
                                      <p:cBhvr>
                                        <p:cTn id="94" dur="1000" fill="hold"/>
                                        <p:tgtEl>
                                          <p:spTgt spid="80"/>
                                        </p:tgtEl>
                                        <p:attrNameLst>
                                          <p:attrName>ppt_x</p:attrName>
                                        </p:attrNameLst>
                                      </p:cBhvr>
                                      <p:tavLst>
                                        <p:tav tm="0">
                                          <p:val>
                                            <p:strVal val="#ppt_x"/>
                                          </p:val>
                                        </p:tav>
                                        <p:tav tm="100000">
                                          <p:val>
                                            <p:strVal val="#ppt_x"/>
                                          </p:val>
                                        </p:tav>
                                      </p:tavLst>
                                    </p:anim>
                                    <p:anim calcmode="lin" valueType="num">
                                      <p:cBhvr>
                                        <p:cTn id="95" dur="1000" fill="hold"/>
                                        <p:tgtEl>
                                          <p:spTgt spid="80"/>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fade">
                                      <p:cBhvr>
                                        <p:cTn id="98" dur="1000"/>
                                        <p:tgtEl>
                                          <p:spTgt spid="81"/>
                                        </p:tgtEl>
                                      </p:cBhvr>
                                    </p:animEffect>
                                    <p:anim calcmode="lin" valueType="num">
                                      <p:cBhvr>
                                        <p:cTn id="99" dur="1000" fill="hold"/>
                                        <p:tgtEl>
                                          <p:spTgt spid="81"/>
                                        </p:tgtEl>
                                        <p:attrNameLst>
                                          <p:attrName>ppt_x</p:attrName>
                                        </p:attrNameLst>
                                      </p:cBhvr>
                                      <p:tavLst>
                                        <p:tav tm="0">
                                          <p:val>
                                            <p:strVal val="#ppt_x"/>
                                          </p:val>
                                        </p:tav>
                                        <p:tav tm="100000">
                                          <p:val>
                                            <p:strVal val="#ppt_x"/>
                                          </p:val>
                                        </p:tav>
                                      </p:tavLst>
                                    </p:anim>
                                    <p:anim calcmode="lin" valueType="num">
                                      <p:cBhvr>
                                        <p:cTn id="100" dur="1000" fill="hold"/>
                                        <p:tgtEl>
                                          <p:spTgt spid="81"/>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1000"/>
                                        <p:tgtEl>
                                          <p:spTgt spid="82"/>
                                        </p:tgtEl>
                                      </p:cBhvr>
                                    </p:animEffect>
                                    <p:anim calcmode="lin" valueType="num">
                                      <p:cBhvr>
                                        <p:cTn id="104" dur="1000" fill="hold"/>
                                        <p:tgtEl>
                                          <p:spTgt spid="82"/>
                                        </p:tgtEl>
                                        <p:attrNameLst>
                                          <p:attrName>ppt_x</p:attrName>
                                        </p:attrNameLst>
                                      </p:cBhvr>
                                      <p:tavLst>
                                        <p:tav tm="0">
                                          <p:val>
                                            <p:strVal val="#ppt_x"/>
                                          </p:val>
                                        </p:tav>
                                        <p:tav tm="100000">
                                          <p:val>
                                            <p:strVal val="#ppt_x"/>
                                          </p:val>
                                        </p:tav>
                                      </p:tavLst>
                                    </p:anim>
                                    <p:anim calcmode="lin" valueType="num">
                                      <p:cBhvr>
                                        <p:cTn id="105" dur="1000" fill="hold"/>
                                        <p:tgtEl>
                                          <p:spTgt spid="82"/>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83"/>
                                        </p:tgtEl>
                                        <p:attrNameLst>
                                          <p:attrName>style.visibility</p:attrName>
                                        </p:attrNameLst>
                                      </p:cBhvr>
                                      <p:to>
                                        <p:strVal val="visible"/>
                                      </p:to>
                                    </p:set>
                                    <p:animEffect transition="in" filter="fade">
                                      <p:cBhvr>
                                        <p:cTn id="108" dur="1000"/>
                                        <p:tgtEl>
                                          <p:spTgt spid="83"/>
                                        </p:tgtEl>
                                      </p:cBhvr>
                                    </p:animEffect>
                                    <p:anim calcmode="lin" valueType="num">
                                      <p:cBhvr>
                                        <p:cTn id="109" dur="1000" fill="hold"/>
                                        <p:tgtEl>
                                          <p:spTgt spid="83"/>
                                        </p:tgtEl>
                                        <p:attrNameLst>
                                          <p:attrName>ppt_x</p:attrName>
                                        </p:attrNameLst>
                                      </p:cBhvr>
                                      <p:tavLst>
                                        <p:tav tm="0">
                                          <p:val>
                                            <p:strVal val="#ppt_x"/>
                                          </p:val>
                                        </p:tav>
                                        <p:tav tm="100000">
                                          <p:val>
                                            <p:strVal val="#ppt_x"/>
                                          </p:val>
                                        </p:tav>
                                      </p:tavLst>
                                    </p:anim>
                                    <p:anim calcmode="lin" valueType="num">
                                      <p:cBhvr>
                                        <p:cTn id="110" dur="1000" fill="hold"/>
                                        <p:tgtEl>
                                          <p:spTgt spid="83"/>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fade">
                                      <p:cBhvr>
                                        <p:cTn id="113" dur="1000"/>
                                        <p:tgtEl>
                                          <p:spTgt spid="84"/>
                                        </p:tgtEl>
                                      </p:cBhvr>
                                    </p:animEffect>
                                    <p:anim calcmode="lin" valueType="num">
                                      <p:cBhvr>
                                        <p:cTn id="114" dur="1000" fill="hold"/>
                                        <p:tgtEl>
                                          <p:spTgt spid="84"/>
                                        </p:tgtEl>
                                        <p:attrNameLst>
                                          <p:attrName>ppt_x</p:attrName>
                                        </p:attrNameLst>
                                      </p:cBhvr>
                                      <p:tavLst>
                                        <p:tav tm="0">
                                          <p:val>
                                            <p:strVal val="#ppt_x"/>
                                          </p:val>
                                        </p:tav>
                                        <p:tav tm="100000">
                                          <p:val>
                                            <p:strVal val="#ppt_x"/>
                                          </p:val>
                                        </p:tav>
                                      </p:tavLst>
                                    </p:anim>
                                    <p:anim calcmode="lin" valueType="num">
                                      <p:cBhvr>
                                        <p:cTn id="115" dur="1000" fill="hold"/>
                                        <p:tgtEl>
                                          <p:spTgt spid="84"/>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3"/>
                                        </p:tgtEl>
                                        <p:attrNameLst>
                                          <p:attrName>style.visibility</p:attrName>
                                        </p:attrNameLst>
                                      </p:cBhvr>
                                      <p:to>
                                        <p:strVal val="visible"/>
                                      </p:to>
                                    </p:set>
                                    <p:animEffect transition="in" filter="fade">
                                      <p:cBhvr>
                                        <p:cTn id="118" dur="1000"/>
                                        <p:tgtEl>
                                          <p:spTgt spid="3"/>
                                        </p:tgtEl>
                                      </p:cBhvr>
                                    </p:animEffect>
                                    <p:anim calcmode="lin" valueType="num">
                                      <p:cBhvr>
                                        <p:cTn id="119" dur="1000" fill="hold"/>
                                        <p:tgtEl>
                                          <p:spTgt spid="3"/>
                                        </p:tgtEl>
                                        <p:attrNameLst>
                                          <p:attrName>ppt_x</p:attrName>
                                        </p:attrNameLst>
                                      </p:cBhvr>
                                      <p:tavLst>
                                        <p:tav tm="0">
                                          <p:val>
                                            <p:strVal val="#ppt_x"/>
                                          </p:val>
                                        </p:tav>
                                        <p:tav tm="100000">
                                          <p:val>
                                            <p:strVal val="#ppt_x"/>
                                          </p:val>
                                        </p:tav>
                                      </p:tavLst>
                                    </p:anim>
                                    <p:anim calcmode="lin" valueType="num">
                                      <p:cBhvr>
                                        <p:cTn id="120" dur="1000" fill="hold"/>
                                        <p:tgtEl>
                                          <p:spTgt spid="3"/>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5"/>
                                        </p:tgtEl>
                                        <p:attrNameLst>
                                          <p:attrName>style.visibility</p:attrName>
                                        </p:attrNameLst>
                                      </p:cBhvr>
                                      <p:to>
                                        <p:strVal val="visible"/>
                                      </p:to>
                                    </p:set>
                                    <p:animEffect transition="in" filter="fade">
                                      <p:cBhvr>
                                        <p:cTn id="123" dur="1000"/>
                                        <p:tgtEl>
                                          <p:spTgt spid="5"/>
                                        </p:tgtEl>
                                      </p:cBhvr>
                                    </p:animEffect>
                                    <p:anim calcmode="lin" valueType="num">
                                      <p:cBhvr>
                                        <p:cTn id="124" dur="1000" fill="hold"/>
                                        <p:tgtEl>
                                          <p:spTgt spid="5"/>
                                        </p:tgtEl>
                                        <p:attrNameLst>
                                          <p:attrName>ppt_x</p:attrName>
                                        </p:attrNameLst>
                                      </p:cBhvr>
                                      <p:tavLst>
                                        <p:tav tm="0">
                                          <p:val>
                                            <p:strVal val="#ppt_x"/>
                                          </p:val>
                                        </p:tav>
                                        <p:tav tm="100000">
                                          <p:val>
                                            <p:strVal val="#ppt_x"/>
                                          </p:val>
                                        </p:tav>
                                      </p:tavLst>
                                    </p:anim>
                                    <p:anim calcmode="lin" valueType="num">
                                      <p:cBhvr>
                                        <p:cTn id="1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7"/>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1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theme/theme1.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365864F9-60EF-4D13-8F0A-90C1BAB9A11F}" vid="{BFC30316-83FC-4057-9093-19E4C8DA2E62}"/>
    </a:ext>
  </a:extLst>
</a:theme>
</file>

<file path=ppt/theme/theme2.xml><?xml version="1.0" encoding="utf-8"?>
<a:theme xmlns:a="http://schemas.openxmlformats.org/drawingml/2006/main" name="SAP 2018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365864F9-60EF-4D13-8F0A-90C1BAB9A11F}" vid="{4724AB1E-F265-43B1-94F3-0532EBAABF3F}"/>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SAP_2018_16x9_black_and_white</Template>
  <TotalTime>874</TotalTime>
  <Words>1385</Words>
  <Application>Microsoft Office PowerPoint</Application>
  <PresentationFormat>Custom</PresentationFormat>
  <Paragraphs>173</Paragraphs>
  <Slides>26</Slides>
  <Notes>24</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 Unicode MS</vt:lpstr>
      <vt:lpstr>Arial</vt:lpstr>
      <vt:lpstr>Courier New</vt:lpstr>
      <vt:lpstr>Symbol</vt:lpstr>
      <vt:lpstr>wingdings</vt:lpstr>
      <vt:lpstr>wingdings</vt:lpstr>
      <vt:lpstr>SAP 2018 16x9 black and white</vt:lpstr>
      <vt:lpstr>SAP 2018 16x9 blue</vt:lpstr>
      <vt:lpstr>The BEST Run Hackathon 27th – 28th October 2018</vt:lpstr>
      <vt:lpstr>20 mentors</vt:lpstr>
      <vt:lpstr>PowerPoint Presentation</vt:lpstr>
      <vt:lpstr>Your challenge for today : #NEXTGEN SMART WAREHOUSE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stuff</vt:lpstr>
      <vt:lpstr>Any programming language</vt:lpstr>
      <vt:lpstr>PowerPoint Presentation</vt:lpstr>
      <vt:lpstr>PowerPoint Presentation</vt:lpstr>
      <vt:lpstr>PowerPoint Presentation</vt:lpstr>
      <vt:lpstr>Requirements</vt:lpstr>
      <vt:lpstr>PowerPoint Presentation</vt:lpstr>
      <vt:lpstr>PowerPoint Presentation</vt:lpstr>
      <vt:lpstr>PowerPoint Presentation</vt:lpstr>
      <vt:lpstr>Q&amp;A</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BEST Run Hackathon 27 - 28 October</dc:title>
  <dc:creator>Parsoaga, Tiberiu Marius</dc:creator>
  <cp:keywords>2018/16:9/black and white</cp:keywords>
  <cp:lastModifiedBy>Purdel, Radu</cp:lastModifiedBy>
  <cp:revision>105</cp:revision>
  <dcterms:created xsi:type="dcterms:W3CDTF">2018-10-23T10:48:44Z</dcterms:created>
  <dcterms:modified xsi:type="dcterms:W3CDTF">2018-10-27T16:50:43Z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